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24" autoAdjust="0"/>
  </p:normalViewPr>
  <p:slideViewPr>
    <p:cSldViewPr>
      <p:cViewPr>
        <p:scale>
          <a:sx n="64" d="100"/>
          <a:sy n="64" d="100"/>
        </p:scale>
        <p:origin x="-148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5D039-B0B0-4AFB-A46C-F9FF929CB72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D7F7EB-47EC-4D6C-B9DB-1C6131555FC7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ах = в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C4E9B851-C289-4A0D-95FD-E80253368AB7}" type="parTrans" cxnId="{FD79E6D3-FACB-494C-84BE-8EEBA0AD1B04}">
      <dgm:prSet/>
      <dgm:spPr/>
      <dgm:t>
        <a:bodyPr/>
        <a:lstStyle/>
        <a:p>
          <a:endParaRPr lang="ru-RU"/>
        </a:p>
      </dgm:t>
    </dgm:pt>
    <dgm:pt modelId="{4C8C501A-AF5F-49CF-A0C3-5B1B47AE155D}" type="sibTrans" cxnId="{FD79E6D3-FACB-494C-84BE-8EEBA0AD1B04}">
      <dgm:prSet/>
      <dgm:spPr/>
      <dgm:t>
        <a:bodyPr/>
        <a:lstStyle/>
        <a:p>
          <a:endParaRPr lang="ru-RU"/>
        </a:p>
      </dgm:t>
    </dgm:pt>
    <dgm:pt modelId="{ED243604-D69A-46E5-96BB-8A9A450EE8FE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а =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A5012FF4-4297-4B88-A12C-4F714AF5B7B2}" type="parTrans" cxnId="{56532DEF-6A2C-4AD3-A347-89F0471BD869}">
      <dgm:prSet/>
      <dgm:spPr/>
      <dgm:t>
        <a:bodyPr/>
        <a:lstStyle/>
        <a:p>
          <a:endParaRPr lang="ru-RU"/>
        </a:p>
      </dgm:t>
    </dgm:pt>
    <dgm:pt modelId="{F11BF7B5-A834-4CDB-B72E-DC56E449A065}" type="sibTrans" cxnId="{56532DEF-6A2C-4AD3-A347-89F0471BD869}">
      <dgm:prSet/>
      <dgm:spPr/>
      <dgm:t>
        <a:bodyPr/>
        <a:lstStyle/>
        <a:p>
          <a:endParaRPr lang="ru-RU"/>
        </a:p>
      </dgm:t>
    </dgm:pt>
    <dgm:pt modelId="{43502E56-48FC-4F31-9C22-C16804F7265D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в =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67D148B9-4EE4-43D4-AF0F-A2131E1027EC}" type="parTrans" cxnId="{E4132D2D-770A-4EDE-8033-E8B4C70A903E}">
      <dgm:prSet/>
      <dgm:spPr/>
      <dgm:t>
        <a:bodyPr/>
        <a:lstStyle/>
        <a:p>
          <a:endParaRPr lang="ru-RU"/>
        </a:p>
      </dgm:t>
    </dgm:pt>
    <dgm:pt modelId="{ED901339-D652-4B9E-829A-E7BFBE63C837}" type="sibTrans" cxnId="{E4132D2D-770A-4EDE-8033-E8B4C70A903E}">
      <dgm:prSet/>
      <dgm:spPr/>
      <dgm:t>
        <a:bodyPr/>
        <a:lstStyle/>
        <a:p>
          <a:endParaRPr lang="ru-RU"/>
        </a:p>
      </dgm:t>
    </dgm:pt>
    <dgm:pt modelId="{05777B51-72D3-4EC2-968F-B3C8FDF8171B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в ≠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7BFE4E76-1C4D-41FB-9F2D-8523DC02EE0E}" type="parTrans" cxnId="{681C081F-574B-4FB2-9B5E-801C46B8EC43}">
      <dgm:prSet/>
      <dgm:spPr/>
      <dgm:t>
        <a:bodyPr/>
        <a:lstStyle/>
        <a:p>
          <a:endParaRPr lang="ru-RU"/>
        </a:p>
      </dgm:t>
    </dgm:pt>
    <dgm:pt modelId="{7AA0896E-FB33-49F3-BA75-EF4DBF7CFFAF}" type="sibTrans" cxnId="{681C081F-574B-4FB2-9B5E-801C46B8EC43}">
      <dgm:prSet/>
      <dgm:spPr/>
      <dgm:t>
        <a:bodyPr/>
        <a:lstStyle/>
        <a:p>
          <a:endParaRPr lang="ru-RU"/>
        </a:p>
      </dgm:t>
    </dgm:pt>
    <dgm:pt modelId="{A9AFD6A5-7FCB-4021-9A70-F7D2CFFDE1C2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а ≠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E8FEC9CC-5F21-4C41-830D-DB033B32023F}" type="parTrans" cxnId="{0BA6036A-B235-4858-8F91-4C1D0B9EEF4D}">
      <dgm:prSet/>
      <dgm:spPr/>
      <dgm:t>
        <a:bodyPr/>
        <a:lstStyle/>
        <a:p>
          <a:endParaRPr lang="ru-RU"/>
        </a:p>
      </dgm:t>
    </dgm:pt>
    <dgm:pt modelId="{F32BE4F3-BACD-4EB8-853A-2658B531A4E0}" type="sibTrans" cxnId="{0BA6036A-B235-4858-8F91-4C1D0B9EEF4D}">
      <dgm:prSet/>
      <dgm:spPr/>
      <dgm:t>
        <a:bodyPr/>
        <a:lstStyle/>
        <a:p>
          <a:endParaRPr lang="ru-RU"/>
        </a:p>
      </dgm:t>
    </dgm:pt>
    <dgm:pt modelId="{7D632988-72CD-4E65-AD65-936C48017ABB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в =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6223B580-40B0-41F9-B746-588FA4B48347}" type="parTrans" cxnId="{95DBB367-1718-4532-81D6-6D5F7A4B75FB}">
      <dgm:prSet/>
      <dgm:spPr/>
      <dgm:t>
        <a:bodyPr/>
        <a:lstStyle/>
        <a:p>
          <a:endParaRPr lang="ru-RU"/>
        </a:p>
      </dgm:t>
    </dgm:pt>
    <dgm:pt modelId="{DA12B71E-C4EF-481A-84F6-AEF59196E853}" type="sibTrans" cxnId="{95DBB367-1718-4532-81D6-6D5F7A4B75FB}">
      <dgm:prSet/>
      <dgm:spPr/>
      <dgm:t>
        <a:bodyPr/>
        <a:lstStyle/>
        <a:p>
          <a:endParaRPr lang="ru-RU"/>
        </a:p>
      </dgm:t>
    </dgm:pt>
    <dgm:pt modelId="{4D57C999-C6BB-4802-A78B-33531CF8AFB3}">
      <dgm:prSet phldrT="[Текст]" custT="1"/>
      <dgm:spPr/>
      <dgm:t>
        <a:bodyPr/>
        <a:lstStyle/>
        <a:p>
          <a:r>
            <a:rPr lang="ru-RU" sz="2800" b="0" i="1" dirty="0" smtClean="0">
              <a:latin typeface="Times New Roman" pitchFamily="18" charset="0"/>
              <a:cs typeface="Times New Roman" pitchFamily="18" charset="0"/>
            </a:rPr>
            <a:t>в ≠ 0</a:t>
          </a:r>
          <a:endParaRPr lang="ru-RU" sz="2800" b="0" i="1" dirty="0">
            <a:latin typeface="Times New Roman" pitchFamily="18" charset="0"/>
            <a:cs typeface="Times New Roman" pitchFamily="18" charset="0"/>
          </a:endParaRPr>
        </a:p>
      </dgm:t>
    </dgm:pt>
    <dgm:pt modelId="{B3B1301A-0752-400E-BB97-C03923C472F3}" type="parTrans" cxnId="{E551E9A4-DD1F-4E71-89D0-FF1BD8AC6786}">
      <dgm:prSet/>
      <dgm:spPr/>
      <dgm:t>
        <a:bodyPr/>
        <a:lstStyle/>
        <a:p>
          <a:endParaRPr lang="ru-RU"/>
        </a:p>
      </dgm:t>
    </dgm:pt>
    <dgm:pt modelId="{30E1DB17-969E-4E17-9B57-16A11F214A5B}" type="sibTrans" cxnId="{E551E9A4-DD1F-4E71-89D0-FF1BD8AC6786}">
      <dgm:prSet/>
      <dgm:spPr/>
      <dgm:t>
        <a:bodyPr/>
        <a:lstStyle/>
        <a:p>
          <a:endParaRPr lang="ru-RU"/>
        </a:p>
      </dgm:t>
    </dgm:pt>
    <dgm:pt modelId="{5A44C93D-7E77-46B8-82B5-91E67D809839}" type="pres">
      <dgm:prSet presAssocID="{5B45D039-B0B0-4AFB-A46C-F9FF929CB7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2DE89A-DA58-4186-BFDE-9240D78EFC87}" type="pres">
      <dgm:prSet presAssocID="{2AD7F7EB-47EC-4D6C-B9DB-1C6131555FC7}" presName="hierRoot1" presStyleCnt="0"/>
      <dgm:spPr/>
    </dgm:pt>
    <dgm:pt modelId="{360F4DD3-D2C7-4E91-8B26-E7F9BF776383}" type="pres">
      <dgm:prSet presAssocID="{2AD7F7EB-47EC-4D6C-B9DB-1C6131555FC7}" presName="composite" presStyleCnt="0"/>
      <dgm:spPr/>
    </dgm:pt>
    <dgm:pt modelId="{12804E54-DB0D-42BA-9903-28A60230BB89}" type="pres">
      <dgm:prSet presAssocID="{2AD7F7EB-47EC-4D6C-B9DB-1C6131555FC7}" presName="background" presStyleLbl="node0" presStyleIdx="0" presStyleCnt="1"/>
      <dgm:spPr/>
    </dgm:pt>
    <dgm:pt modelId="{5C318D57-0071-4786-B690-84FEB2772BB2}" type="pres">
      <dgm:prSet presAssocID="{2AD7F7EB-47EC-4D6C-B9DB-1C6131555FC7}" presName="text" presStyleLbl="fgAcc0" presStyleIdx="0" presStyleCnt="1" custScaleX="127182" custScaleY="84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188DD7-8032-436F-AB95-D0142EBBDE3A}" type="pres">
      <dgm:prSet presAssocID="{2AD7F7EB-47EC-4D6C-B9DB-1C6131555FC7}" presName="hierChild2" presStyleCnt="0"/>
      <dgm:spPr/>
    </dgm:pt>
    <dgm:pt modelId="{AC5A3828-31E0-4E88-A0BC-5C704841D727}" type="pres">
      <dgm:prSet presAssocID="{A5012FF4-4297-4B88-A12C-4F714AF5B7B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F803497-8649-40E8-9801-D87CD9F5EB78}" type="pres">
      <dgm:prSet presAssocID="{ED243604-D69A-46E5-96BB-8A9A450EE8FE}" presName="hierRoot2" presStyleCnt="0"/>
      <dgm:spPr/>
    </dgm:pt>
    <dgm:pt modelId="{F15C4432-E9C3-4EB5-92A1-5D41BC312A26}" type="pres">
      <dgm:prSet presAssocID="{ED243604-D69A-46E5-96BB-8A9A450EE8FE}" presName="composite2" presStyleCnt="0"/>
      <dgm:spPr/>
    </dgm:pt>
    <dgm:pt modelId="{00B80B01-47B3-499A-A1F3-F8358D86E0E5}" type="pres">
      <dgm:prSet presAssocID="{ED243604-D69A-46E5-96BB-8A9A450EE8FE}" presName="background2" presStyleLbl="node2" presStyleIdx="0" presStyleCnt="2"/>
      <dgm:spPr/>
    </dgm:pt>
    <dgm:pt modelId="{D51A3FC4-E24C-420A-BA31-D1EADB9F50B3}" type="pres">
      <dgm:prSet presAssocID="{ED243604-D69A-46E5-96BB-8A9A450EE8FE}" presName="text2" presStyleLbl="fgAcc2" presStyleIdx="0" presStyleCnt="2" custScaleX="90223" custScaleY="776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85F216-33E1-423B-A619-A669B7C808AA}" type="pres">
      <dgm:prSet presAssocID="{ED243604-D69A-46E5-96BB-8A9A450EE8FE}" presName="hierChild3" presStyleCnt="0"/>
      <dgm:spPr/>
    </dgm:pt>
    <dgm:pt modelId="{A399F94A-4529-4750-9CD4-18683CCAF08D}" type="pres">
      <dgm:prSet presAssocID="{67D148B9-4EE4-43D4-AF0F-A2131E1027EC}" presName="Name17" presStyleLbl="parChTrans1D3" presStyleIdx="0" presStyleCnt="4"/>
      <dgm:spPr/>
      <dgm:t>
        <a:bodyPr/>
        <a:lstStyle/>
        <a:p>
          <a:endParaRPr lang="ru-RU"/>
        </a:p>
      </dgm:t>
    </dgm:pt>
    <dgm:pt modelId="{7E6EE7F0-9DF3-4057-9A6F-A01FAACEC930}" type="pres">
      <dgm:prSet presAssocID="{43502E56-48FC-4F31-9C22-C16804F7265D}" presName="hierRoot3" presStyleCnt="0"/>
      <dgm:spPr/>
    </dgm:pt>
    <dgm:pt modelId="{80D28DC3-3D1E-492A-A6E5-B3A880E15BF8}" type="pres">
      <dgm:prSet presAssocID="{43502E56-48FC-4F31-9C22-C16804F7265D}" presName="composite3" presStyleCnt="0"/>
      <dgm:spPr/>
    </dgm:pt>
    <dgm:pt modelId="{B7D014FB-7612-4723-9BBF-6F9FB58EA138}" type="pres">
      <dgm:prSet presAssocID="{43502E56-48FC-4F31-9C22-C16804F7265D}" presName="background3" presStyleLbl="node3" presStyleIdx="0" presStyleCnt="4"/>
      <dgm:spPr/>
    </dgm:pt>
    <dgm:pt modelId="{AEA54E4D-2BEE-45AD-9BCA-01CB9AEFBCED}" type="pres">
      <dgm:prSet presAssocID="{43502E56-48FC-4F31-9C22-C16804F7265D}" presName="text3" presStyleLbl="fgAcc3" presStyleIdx="0" presStyleCnt="4" custScaleX="99831" custScaleY="80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10334F-ABA5-4C64-A227-6AC45226A755}" type="pres">
      <dgm:prSet presAssocID="{43502E56-48FC-4F31-9C22-C16804F7265D}" presName="hierChild4" presStyleCnt="0"/>
      <dgm:spPr/>
    </dgm:pt>
    <dgm:pt modelId="{04254F77-87F4-4942-8E0D-1732DDF3A5DE}" type="pres">
      <dgm:prSet presAssocID="{7BFE4E76-1C4D-41FB-9F2D-8523DC02EE0E}" presName="Name17" presStyleLbl="parChTrans1D3" presStyleIdx="1" presStyleCnt="4"/>
      <dgm:spPr/>
      <dgm:t>
        <a:bodyPr/>
        <a:lstStyle/>
        <a:p>
          <a:endParaRPr lang="ru-RU"/>
        </a:p>
      </dgm:t>
    </dgm:pt>
    <dgm:pt modelId="{7ECA63FB-5913-47E1-81F0-8A42F5AD10F9}" type="pres">
      <dgm:prSet presAssocID="{05777B51-72D3-4EC2-968F-B3C8FDF8171B}" presName="hierRoot3" presStyleCnt="0"/>
      <dgm:spPr/>
    </dgm:pt>
    <dgm:pt modelId="{ED53A460-A511-4735-9227-46D1F3751885}" type="pres">
      <dgm:prSet presAssocID="{05777B51-72D3-4EC2-968F-B3C8FDF8171B}" presName="composite3" presStyleCnt="0"/>
      <dgm:spPr/>
    </dgm:pt>
    <dgm:pt modelId="{3BF34283-9E9D-42D8-8CAF-27264A212F3C}" type="pres">
      <dgm:prSet presAssocID="{05777B51-72D3-4EC2-968F-B3C8FDF8171B}" presName="background3" presStyleLbl="node3" presStyleIdx="1" presStyleCnt="4"/>
      <dgm:spPr/>
    </dgm:pt>
    <dgm:pt modelId="{91BC4206-6E64-4076-B9D1-68A95EEF692B}" type="pres">
      <dgm:prSet presAssocID="{05777B51-72D3-4EC2-968F-B3C8FDF8171B}" presName="text3" presStyleLbl="fgAcc3" presStyleIdx="1" presStyleCnt="4" custScaleX="99831" custScaleY="80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132993-320E-4366-8FBA-A66AEFB85E59}" type="pres">
      <dgm:prSet presAssocID="{05777B51-72D3-4EC2-968F-B3C8FDF8171B}" presName="hierChild4" presStyleCnt="0"/>
      <dgm:spPr/>
    </dgm:pt>
    <dgm:pt modelId="{2F862B7F-072A-4458-AE75-666798C19E05}" type="pres">
      <dgm:prSet presAssocID="{E8FEC9CC-5F21-4C41-830D-DB033B32023F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718E1BC-8E2C-4495-BFD1-9678FB2E60DB}" type="pres">
      <dgm:prSet presAssocID="{A9AFD6A5-7FCB-4021-9A70-F7D2CFFDE1C2}" presName="hierRoot2" presStyleCnt="0"/>
      <dgm:spPr/>
    </dgm:pt>
    <dgm:pt modelId="{280520E1-BFDF-4532-B6C1-26795005BD8E}" type="pres">
      <dgm:prSet presAssocID="{A9AFD6A5-7FCB-4021-9A70-F7D2CFFDE1C2}" presName="composite2" presStyleCnt="0"/>
      <dgm:spPr/>
    </dgm:pt>
    <dgm:pt modelId="{1B0CAD62-49B0-4D08-8D83-BF44136522F8}" type="pres">
      <dgm:prSet presAssocID="{A9AFD6A5-7FCB-4021-9A70-F7D2CFFDE1C2}" presName="background2" presStyleLbl="node2" presStyleIdx="1" presStyleCnt="2"/>
      <dgm:spPr/>
    </dgm:pt>
    <dgm:pt modelId="{C54D243C-8547-4B9E-9E36-7CE3761066DC}" type="pres">
      <dgm:prSet presAssocID="{A9AFD6A5-7FCB-4021-9A70-F7D2CFFDE1C2}" presName="text2" presStyleLbl="fgAcc2" presStyleIdx="1" presStyleCnt="2" custScaleX="90223" custScaleY="776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92AF43-2C6A-4CF7-B576-2FE8732F3E38}" type="pres">
      <dgm:prSet presAssocID="{A9AFD6A5-7FCB-4021-9A70-F7D2CFFDE1C2}" presName="hierChild3" presStyleCnt="0"/>
      <dgm:spPr/>
    </dgm:pt>
    <dgm:pt modelId="{0CEB3A24-D65A-4EBD-A5AC-B451F796C7B6}" type="pres">
      <dgm:prSet presAssocID="{6223B580-40B0-41F9-B746-588FA4B48347}" presName="Name17" presStyleLbl="parChTrans1D3" presStyleIdx="2" presStyleCnt="4"/>
      <dgm:spPr/>
      <dgm:t>
        <a:bodyPr/>
        <a:lstStyle/>
        <a:p>
          <a:endParaRPr lang="ru-RU"/>
        </a:p>
      </dgm:t>
    </dgm:pt>
    <dgm:pt modelId="{CC99624A-9FE5-4C0D-A0E8-A04184F19078}" type="pres">
      <dgm:prSet presAssocID="{7D632988-72CD-4E65-AD65-936C48017ABB}" presName="hierRoot3" presStyleCnt="0"/>
      <dgm:spPr/>
    </dgm:pt>
    <dgm:pt modelId="{978BB571-9F0F-4B7E-BD53-C33CEAA0F7CE}" type="pres">
      <dgm:prSet presAssocID="{7D632988-72CD-4E65-AD65-936C48017ABB}" presName="composite3" presStyleCnt="0"/>
      <dgm:spPr/>
    </dgm:pt>
    <dgm:pt modelId="{025C7E7A-D4B6-43B5-BFAA-CA927DC65EE1}" type="pres">
      <dgm:prSet presAssocID="{7D632988-72CD-4E65-AD65-936C48017ABB}" presName="background3" presStyleLbl="node3" presStyleIdx="2" presStyleCnt="4"/>
      <dgm:spPr/>
    </dgm:pt>
    <dgm:pt modelId="{45567972-AF4D-4FED-A2EC-4929ACEFF2B5}" type="pres">
      <dgm:prSet presAssocID="{7D632988-72CD-4E65-AD65-936C48017ABB}" presName="text3" presStyleLbl="fgAcc3" presStyleIdx="2" presStyleCnt="4" custScaleX="99831" custScaleY="80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1B38A8-177F-447A-8E0F-C8F0F5D58773}" type="pres">
      <dgm:prSet presAssocID="{7D632988-72CD-4E65-AD65-936C48017ABB}" presName="hierChild4" presStyleCnt="0"/>
      <dgm:spPr/>
    </dgm:pt>
    <dgm:pt modelId="{A621B8B5-FB94-4E49-B9AA-0359D54F20C4}" type="pres">
      <dgm:prSet presAssocID="{B3B1301A-0752-400E-BB97-C03923C472F3}" presName="Name17" presStyleLbl="parChTrans1D3" presStyleIdx="3" presStyleCnt="4"/>
      <dgm:spPr/>
      <dgm:t>
        <a:bodyPr/>
        <a:lstStyle/>
        <a:p>
          <a:endParaRPr lang="ru-RU"/>
        </a:p>
      </dgm:t>
    </dgm:pt>
    <dgm:pt modelId="{138F8709-7324-48FD-A38E-E05801CBD6E9}" type="pres">
      <dgm:prSet presAssocID="{4D57C999-C6BB-4802-A78B-33531CF8AFB3}" presName="hierRoot3" presStyleCnt="0"/>
      <dgm:spPr/>
    </dgm:pt>
    <dgm:pt modelId="{F3BD004D-5D9B-4697-868F-46A4788E4F48}" type="pres">
      <dgm:prSet presAssocID="{4D57C999-C6BB-4802-A78B-33531CF8AFB3}" presName="composite3" presStyleCnt="0"/>
      <dgm:spPr/>
    </dgm:pt>
    <dgm:pt modelId="{F0595082-4603-4EC8-87AF-AA229F61CD01}" type="pres">
      <dgm:prSet presAssocID="{4D57C999-C6BB-4802-A78B-33531CF8AFB3}" presName="background3" presStyleLbl="node3" presStyleIdx="3" presStyleCnt="4"/>
      <dgm:spPr/>
    </dgm:pt>
    <dgm:pt modelId="{E7AA83D0-D6E3-4B6E-B550-EB7E0E4180B8}" type="pres">
      <dgm:prSet presAssocID="{4D57C999-C6BB-4802-A78B-33531CF8AFB3}" presName="text3" presStyleLbl="fgAcc3" presStyleIdx="3" presStyleCnt="4" custScaleX="99831" custScaleY="80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B1C919-05CC-449D-A944-FD5E657ABDB8}" type="pres">
      <dgm:prSet presAssocID="{4D57C999-C6BB-4802-A78B-33531CF8AFB3}" presName="hierChild4" presStyleCnt="0"/>
      <dgm:spPr/>
    </dgm:pt>
  </dgm:ptLst>
  <dgm:cxnLst>
    <dgm:cxn modelId="{024E5ACF-8D09-4818-A4A4-5A23E6147380}" type="presOf" srcId="{7D632988-72CD-4E65-AD65-936C48017ABB}" destId="{45567972-AF4D-4FED-A2EC-4929ACEFF2B5}" srcOrd="0" destOrd="0" presId="urn:microsoft.com/office/officeart/2005/8/layout/hierarchy1"/>
    <dgm:cxn modelId="{56532DEF-6A2C-4AD3-A347-89F0471BD869}" srcId="{2AD7F7EB-47EC-4D6C-B9DB-1C6131555FC7}" destId="{ED243604-D69A-46E5-96BB-8A9A450EE8FE}" srcOrd="0" destOrd="0" parTransId="{A5012FF4-4297-4B88-A12C-4F714AF5B7B2}" sibTransId="{F11BF7B5-A834-4CDB-B72E-DC56E449A065}"/>
    <dgm:cxn modelId="{E4132D2D-770A-4EDE-8033-E8B4C70A903E}" srcId="{ED243604-D69A-46E5-96BB-8A9A450EE8FE}" destId="{43502E56-48FC-4F31-9C22-C16804F7265D}" srcOrd="0" destOrd="0" parTransId="{67D148B9-4EE4-43D4-AF0F-A2131E1027EC}" sibTransId="{ED901339-D652-4B9E-829A-E7BFBE63C837}"/>
    <dgm:cxn modelId="{95BC19DE-3600-4335-B369-F9F1F93A5D21}" type="presOf" srcId="{6223B580-40B0-41F9-B746-588FA4B48347}" destId="{0CEB3A24-D65A-4EBD-A5AC-B451F796C7B6}" srcOrd="0" destOrd="0" presId="urn:microsoft.com/office/officeart/2005/8/layout/hierarchy1"/>
    <dgm:cxn modelId="{4CA54841-8D11-4ED6-8795-5872B8F64EA0}" type="presOf" srcId="{05777B51-72D3-4EC2-968F-B3C8FDF8171B}" destId="{91BC4206-6E64-4076-B9D1-68A95EEF692B}" srcOrd="0" destOrd="0" presId="urn:microsoft.com/office/officeart/2005/8/layout/hierarchy1"/>
    <dgm:cxn modelId="{0647B0DC-AC09-4666-893C-EF55D2E02661}" type="presOf" srcId="{67D148B9-4EE4-43D4-AF0F-A2131E1027EC}" destId="{A399F94A-4529-4750-9CD4-18683CCAF08D}" srcOrd="0" destOrd="0" presId="urn:microsoft.com/office/officeart/2005/8/layout/hierarchy1"/>
    <dgm:cxn modelId="{A799BCC3-1F79-4B6E-9C9A-BCD5FA317DE4}" type="presOf" srcId="{E8FEC9CC-5F21-4C41-830D-DB033B32023F}" destId="{2F862B7F-072A-4458-AE75-666798C19E05}" srcOrd="0" destOrd="0" presId="urn:microsoft.com/office/officeart/2005/8/layout/hierarchy1"/>
    <dgm:cxn modelId="{B7087660-2F23-4A09-AE80-7D3DFB85DD97}" type="presOf" srcId="{2AD7F7EB-47EC-4D6C-B9DB-1C6131555FC7}" destId="{5C318D57-0071-4786-B690-84FEB2772BB2}" srcOrd="0" destOrd="0" presId="urn:microsoft.com/office/officeart/2005/8/layout/hierarchy1"/>
    <dgm:cxn modelId="{9EE06534-C198-4246-A10F-A313BBD9211C}" type="presOf" srcId="{43502E56-48FC-4F31-9C22-C16804F7265D}" destId="{AEA54E4D-2BEE-45AD-9BCA-01CB9AEFBCED}" srcOrd="0" destOrd="0" presId="urn:microsoft.com/office/officeart/2005/8/layout/hierarchy1"/>
    <dgm:cxn modelId="{45896946-BFF1-4C0F-9018-8E3CFEFE905A}" type="presOf" srcId="{7BFE4E76-1C4D-41FB-9F2D-8523DC02EE0E}" destId="{04254F77-87F4-4942-8E0D-1732DDF3A5DE}" srcOrd="0" destOrd="0" presId="urn:microsoft.com/office/officeart/2005/8/layout/hierarchy1"/>
    <dgm:cxn modelId="{95DBB367-1718-4532-81D6-6D5F7A4B75FB}" srcId="{A9AFD6A5-7FCB-4021-9A70-F7D2CFFDE1C2}" destId="{7D632988-72CD-4E65-AD65-936C48017ABB}" srcOrd="0" destOrd="0" parTransId="{6223B580-40B0-41F9-B746-588FA4B48347}" sibTransId="{DA12B71E-C4EF-481A-84F6-AEF59196E853}"/>
    <dgm:cxn modelId="{A0FD423F-DF76-4D31-841E-D8EE478DB0BA}" type="presOf" srcId="{B3B1301A-0752-400E-BB97-C03923C472F3}" destId="{A621B8B5-FB94-4E49-B9AA-0359D54F20C4}" srcOrd="0" destOrd="0" presId="urn:microsoft.com/office/officeart/2005/8/layout/hierarchy1"/>
    <dgm:cxn modelId="{C2524072-93BF-47AC-8ED0-0A07BAACEA62}" type="presOf" srcId="{A9AFD6A5-7FCB-4021-9A70-F7D2CFFDE1C2}" destId="{C54D243C-8547-4B9E-9E36-7CE3761066DC}" srcOrd="0" destOrd="0" presId="urn:microsoft.com/office/officeart/2005/8/layout/hierarchy1"/>
    <dgm:cxn modelId="{7F760315-1914-41CA-863E-ACD73E26A656}" type="presOf" srcId="{5B45D039-B0B0-4AFB-A46C-F9FF929CB729}" destId="{5A44C93D-7E77-46B8-82B5-91E67D809839}" srcOrd="0" destOrd="0" presId="urn:microsoft.com/office/officeart/2005/8/layout/hierarchy1"/>
    <dgm:cxn modelId="{80EB51F4-5693-4E52-B8B6-E91956DCD8D7}" type="presOf" srcId="{ED243604-D69A-46E5-96BB-8A9A450EE8FE}" destId="{D51A3FC4-E24C-420A-BA31-D1EADB9F50B3}" srcOrd="0" destOrd="0" presId="urn:microsoft.com/office/officeart/2005/8/layout/hierarchy1"/>
    <dgm:cxn modelId="{0BA6036A-B235-4858-8F91-4C1D0B9EEF4D}" srcId="{2AD7F7EB-47EC-4D6C-B9DB-1C6131555FC7}" destId="{A9AFD6A5-7FCB-4021-9A70-F7D2CFFDE1C2}" srcOrd="1" destOrd="0" parTransId="{E8FEC9CC-5F21-4C41-830D-DB033B32023F}" sibTransId="{F32BE4F3-BACD-4EB8-853A-2658B531A4E0}"/>
    <dgm:cxn modelId="{E551E9A4-DD1F-4E71-89D0-FF1BD8AC6786}" srcId="{A9AFD6A5-7FCB-4021-9A70-F7D2CFFDE1C2}" destId="{4D57C999-C6BB-4802-A78B-33531CF8AFB3}" srcOrd="1" destOrd="0" parTransId="{B3B1301A-0752-400E-BB97-C03923C472F3}" sibTransId="{30E1DB17-969E-4E17-9B57-16A11F214A5B}"/>
    <dgm:cxn modelId="{681C081F-574B-4FB2-9B5E-801C46B8EC43}" srcId="{ED243604-D69A-46E5-96BB-8A9A450EE8FE}" destId="{05777B51-72D3-4EC2-968F-B3C8FDF8171B}" srcOrd="1" destOrd="0" parTransId="{7BFE4E76-1C4D-41FB-9F2D-8523DC02EE0E}" sibTransId="{7AA0896E-FB33-49F3-BA75-EF4DBF7CFFAF}"/>
    <dgm:cxn modelId="{5D73E2C5-1FEB-4360-AAE7-088CD812EE4A}" type="presOf" srcId="{4D57C999-C6BB-4802-A78B-33531CF8AFB3}" destId="{E7AA83D0-D6E3-4B6E-B550-EB7E0E4180B8}" srcOrd="0" destOrd="0" presId="urn:microsoft.com/office/officeart/2005/8/layout/hierarchy1"/>
    <dgm:cxn modelId="{9495425F-81A5-4E1D-BC03-4E8129D861D7}" type="presOf" srcId="{A5012FF4-4297-4B88-A12C-4F714AF5B7B2}" destId="{AC5A3828-31E0-4E88-A0BC-5C704841D727}" srcOrd="0" destOrd="0" presId="urn:microsoft.com/office/officeart/2005/8/layout/hierarchy1"/>
    <dgm:cxn modelId="{FD79E6D3-FACB-494C-84BE-8EEBA0AD1B04}" srcId="{5B45D039-B0B0-4AFB-A46C-F9FF929CB729}" destId="{2AD7F7EB-47EC-4D6C-B9DB-1C6131555FC7}" srcOrd="0" destOrd="0" parTransId="{C4E9B851-C289-4A0D-95FD-E80253368AB7}" sibTransId="{4C8C501A-AF5F-49CF-A0C3-5B1B47AE155D}"/>
    <dgm:cxn modelId="{B085640F-ABBE-4962-9189-2BD024D60C80}" type="presParOf" srcId="{5A44C93D-7E77-46B8-82B5-91E67D809839}" destId="{882DE89A-DA58-4186-BFDE-9240D78EFC87}" srcOrd="0" destOrd="0" presId="urn:microsoft.com/office/officeart/2005/8/layout/hierarchy1"/>
    <dgm:cxn modelId="{D0015370-14D1-40B1-88D0-0542BBD941FE}" type="presParOf" srcId="{882DE89A-DA58-4186-BFDE-9240D78EFC87}" destId="{360F4DD3-D2C7-4E91-8B26-E7F9BF776383}" srcOrd="0" destOrd="0" presId="urn:microsoft.com/office/officeart/2005/8/layout/hierarchy1"/>
    <dgm:cxn modelId="{96DB81DD-41BF-4C8C-B0A7-E48C03483E31}" type="presParOf" srcId="{360F4DD3-D2C7-4E91-8B26-E7F9BF776383}" destId="{12804E54-DB0D-42BA-9903-28A60230BB89}" srcOrd="0" destOrd="0" presId="urn:microsoft.com/office/officeart/2005/8/layout/hierarchy1"/>
    <dgm:cxn modelId="{827C67DB-0547-461B-B067-20B63A5C445A}" type="presParOf" srcId="{360F4DD3-D2C7-4E91-8B26-E7F9BF776383}" destId="{5C318D57-0071-4786-B690-84FEB2772BB2}" srcOrd="1" destOrd="0" presId="urn:microsoft.com/office/officeart/2005/8/layout/hierarchy1"/>
    <dgm:cxn modelId="{984ED849-01F9-4C6B-94DF-FADF8F06F3D0}" type="presParOf" srcId="{882DE89A-DA58-4186-BFDE-9240D78EFC87}" destId="{8F188DD7-8032-436F-AB95-D0142EBBDE3A}" srcOrd="1" destOrd="0" presId="urn:microsoft.com/office/officeart/2005/8/layout/hierarchy1"/>
    <dgm:cxn modelId="{3ADA8688-D631-424D-9EC0-8530F2C76C7B}" type="presParOf" srcId="{8F188DD7-8032-436F-AB95-D0142EBBDE3A}" destId="{AC5A3828-31E0-4E88-A0BC-5C704841D727}" srcOrd="0" destOrd="0" presId="urn:microsoft.com/office/officeart/2005/8/layout/hierarchy1"/>
    <dgm:cxn modelId="{F868D47B-123A-475C-8242-FE4C6D8E8951}" type="presParOf" srcId="{8F188DD7-8032-436F-AB95-D0142EBBDE3A}" destId="{0F803497-8649-40E8-9801-D87CD9F5EB78}" srcOrd="1" destOrd="0" presId="urn:microsoft.com/office/officeart/2005/8/layout/hierarchy1"/>
    <dgm:cxn modelId="{04196ACA-A010-4B21-A91B-8F45EC152D75}" type="presParOf" srcId="{0F803497-8649-40E8-9801-D87CD9F5EB78}" destId="{F15C4432-E9C3-4EB5-92A1-5D41BC312A26}" srcOrd="0" destOrd="0" presId="urn:microsoft.com/office/officeart/2005/8/layout/hierarchy1"/>
    <dgm:cxn modelId="{408C5900-0B78-4A86-B133-4F9E9A68D2FD}" type="presParOf" srcId="{F15C4432-E9C3-4EB5-92A1-5D41BC312A26}" destId="{00B80B01-47B3-499A-A1F3-F8358D86E0E5}" srcOrd="0" destOrd="0" presId="urn:microsoft.com/office/officeart/2005/8/layout/hierarchy1"/>
    <dgm:cxn modelId="{4D7E2818-13C6-4B52-86B2-034644146313}" type="presParOf" srcId="{F15C4432-E9C3-4EB5-92A1-5D41BC312A26}" destId="{D51A3FC4-E24C-420A-BA31-D1EADB9F50B3}" srcOrd="1" destOrd="0" presId="urn:microsoft.com/office/officeart/2005/8/layout/hierarchy1"/>
    <dgm:cxn modelId="{1CC4F573-11E8-4B4E-B6F7-E095D4F7ECCC}" type="presParOf" srcId="{0F803497-8649-40E8-9801-D87CD9F5EB78}" destId="{B385F216-33E1-423B-A619-A669B7C808AA}" srcOrd="1" destOrd="0" presId="urn:microsoft.com/office/officeart/2005/8/layout/hierarchy1"/>
    <dgm:cxn modelId="{0AAB7934-EC35-48C4-A2E5-C18DEBD98495}" type="presParOf" srcId="{B385F216-33E1-423B-A619-A669B7C808AA}" destId="{A399F94A-4529-4750-9CD4-18683CCAF08D}" srcOrd="0" destOrd="0" presId="urn:microsoft.com/office/officeart/2005/8/layout/hierarchy1"/>
    <dgm:cxn modelId="{A645474D-3EE4-45E3-9637-F1599C55E1C6}" type="presParOf" srcId="{B385F216-33E1-423B-A619-A669B7C808AA}" destId="{7E6EE7F0-9DF3-4057-9A6F-A01FAACEC930}" srcOrd="1" destOrd="0" presId="urn:microsoft.com/office/officeart/2005/8/layout/hierarchy1"/>
    <dgm:cxn modelId="{9E55FB93-ED1B-48DE-BBA5-299DD2B05EE9}" type="presParOf" srcId="{7E6EE7F0-9DF3-4057-9A6F-A01FAACEC930}" destId="{80D28DC3-3D1E-492A-A6E5-B3A880E15BF8}" srcOrd="0" destOrd="0" presId="urn:microsoft.com/office/officeart/2005/8/layout/hierarchy1"/>
    <dgm:cxn modelId="{516C745F-FA3B-4D0E-A33D-6B322C3760D7}" type="presParOf" srcId="{80D28DC3-3D1E-492A-A6E5-B3A880E15BF8}" destId="{B7D014FB-7612-4723-9BBF-6F9FB58EA138}" srcOrd="0" destOrd="0" presId="urn:microsoft.com/office/officeart/2005/8/layout/hierarchy1"/>
    <dgm:cxn modelId="{52AE718C-9204-423B-B27C-3AE00C3B236A}" type="presParOf" srcId="{80D28DC3-3D1E-492A-A6E5-B3A880E15BF8}" destId="{AEA54E4D-2BEE-45AD-9BCA-01CB9AEFBCED}" srcOrd="1" destOrd="0" presId="urn:microsoft.com/office/officeart/2005/8/layout/hierarchy1"/>
    <dgm:cxn modelId="{069CC0DD-776D-4189-BDF6-21B49D4D308A}" type="presParOf" srcId="{7E6EE7F0-9DF3-4057-9A6F-A01FAACEC930}" destId="{7A10334F-ABA5-4C64-A227-6AC45226A755}" srcOrd="1" destOrd="0" presId="urn:microsoft.com/office/officeart/2005/8/layout/hierarchy1"/>
    <dgm:cxn modelId="{B8F61126-3CD1-4DBD-BC3A-9CA9F11EF180}" type="presParOf" srcId="{B385F216-33E1-423B-A619-A669B7C808AA}" destId="{04254F77-87F4-4942-8E0D-1732DDF3A5DE}" srcOrd="2" destOrd="0" presId="urn:microsoft.com/office/officeart/2005/8/layout/hierarchy1"/>
    <dgm:cxn modelId="{F40B71FF-2B12-4FE4-A49E-DB9C30355376}" type="presParOf" srcId="{B385F216-33E1-423B-A619-A669B7C808AA}" destId="{7ECA63FB-5913-47E1-81F0-8A42F5AD10F9}" srcOrd="3" destOrd="0" presId="urn:microsoft.com/office/officeart/2005/8/layout/hierarchy1"/>
    <dgm:cxn modelId="{755D0FD4-1A6D-4AED-AED5-DE8AC15C3D6B}" type="presParOf" srcId="{7ECA63FB-5913-47E1-81F0-8A42F5AD10F9}" destId="{ED53A460-A511-4735-9227-46D1F3751885}" srcOrd="0" destOrd="0" presId="urn:microsoft.com/office/officeart/2005/8/layout/hierarchy1"/>
    <dgm:cxn modelId="{F0133B34-D71E-4709-A9E9-D4EDF2963E26}" type="presParOf" srcId="{ED53A460-A511-4735-9227-46D1F3751885}" destId="{3BF34283-9E9D-42D8-8CAF-27264A212F3C}" srcOrd="0" destOrd="0" presId="urn:microsoft.com/office/officeart/2005/8/layout/hierarchy1"/>
    <dgm:cxn modelId="{E70F705B-705A-4D7D-9187-37CB7C4FEC34}" type="presParOf" srcId="{ED53A460-A511-4735-9227-46D1F3751885}" destId="{91BC4206-6E64-4076-B9D1-68A95EEF692B}" srcOrd="1" destOrd="0" presId="urn:microsoft.com/office/officeart/2005/8/layout/hierarchy1"/>
    <dgm:cxn modelId="{A004EB10-5779-4924-83A2-F445C449D138}" type="presParOf" srcId="{7ECA63FB-5913-47E1-81F0-8A42F5AD10F9}" destId="{0C132993-320E-4366-8FBA-A66AEFB85E59}" srcOrd="1" destOrd="0" presId="urn:microsoft.com/office/officeart/2005/8/layout/hierarchy1"/>
    <dgm:cxn modelId="{350E9247-776F-4CF7-917F-664A2FAFE1AE}" type="presParOf" srcId="{8F188DD7-8032-436F-AB95-D0142EBBDE3A}" destId="{2F862B7F-072A-4458-AE75-666798C19E05}" srcOrd="2" destOrd="0" presId="urn:microsoft.com/office/officeart/2005/8/layout/hierarchy1"/>
    <dgm:cxn modelId="{395BDB82-4450-4CE7-A682-6679DEEF51E4}" type="presParOf" srcId="{8F188DD7-8032-436F-AB95-D0142EBBDE3A}" destId="{C718E1BC-8E2C-4495-BFD1-9678FB2E60DB}" srcOrd="3" destOrd="0" presId="urn:microsoft.com/office/officeart/2005/8/layout/hierarchy1"/>
    <dgm:cxn modelId="{99FF6D48-5D04-4A54-B206-DAF868F3D86D}" type="presParOf" srcId="{C718E1BC-8E2C-4495-BFD1-9678FB2E60DB}" destId="{280520E1-BFDF-4532-B6C1-26795005BD8E}" srcOrd="0" destOrd="0" presId="urn:microsoft.com/office/officeart/2005/8/layout/hierarchy1"/>
    <dgm:cxn modelId="{26E350AC-043D-4E1D-A15D-F1CFA62BD058}" type="presParOf" srcId="{280520E1-BFDF-4532-B6C1-26795005BD8E}" destId="{1B0CAD62-49B0-4D08-8D83-BF44136522F8}" srcOrd="0" destOrd="0" presId="urn:microsoft.com/office/officeart/2005/8/layout/hierarchy1"/>
    <dgm:cxn modelId="{3E06A9F8-10A3-4AC3-AC3A-E630F2F94D45}" type="presParOf" srcId="{280520E1-BFDF-4532-B6C1-26795005BD8E}" destId="{C54D243C-8547-4B9E-9E36-7CE3761066DC}" srcOrd="1" destOrd="0" presId="urn:microsoft.com/office/officeart/2005/8/layout/hierarchy1"/>
    <dgm:cxn modelId="{83B9D714-C2D7-4105-8EA6-B441280B228A}" type="presParOf" srcId="{C718E1BC-8E2C-4495-BFD1-9678FB2E60DB}" destId="{BF92AF43-2C6A-4CF7-B576-2FE8732F3E38}" srcOrd="1" destOrd="0" presId="urn:microsoft.com/office/officeart/2005/8/layout/hierarchy1"/>
    <dgm:cxn modelId="{10F11F5E-7EEB-4809-9ABE-602E133E4B80}" type="presParOf" srcId="{BF92AF43-2C6A-4CF7-B576-2FE8732F3E38}" destId="{0CEB3A24-D65A-4EBD-A5AC-B451F796C7B6}" srcOrd="0" destOrd="0" presId="urn:microsoft.com/office/officeart/2005/8/layout/hierarchy1"/>
    <dgm:cxn modelId="{C568DCE3-265D-4335-9E82-F9FF854D357E}" type="presParOf" srcId="{BF92AF43-2C6A-4CF7-B576-2FE8732F3E38}" destId="{CC99624A-9FE5-4C0D-A0E8-A04184F19078}" srcOrd="1" destOrd="0" presId="urn:microsoft.com/office/officeart/2005/8/layout/hierarchy1"/>
    <dgm:cxn modelId="{82D5DA78-1007-4993-99D1-E81B4E01ED90}" type="presParOf" srcId="{CC99624A-9FE5-4C0D-A0E8-A04184F19078}" destId="{978BB571-9F0F-4B7E-BD53-C33CEAA0F7CE}" srcOrd="0" destOrd="0" presId="urn:microsoft.com/office/officeart/2005/8/layout/hierarchy1"/>
    <dgm:cxn modelId="{8F6D6751-E826-4B8E-87A2-D1139B4DAA60}" type="presParOf" srcId="{978BB571-9F0F-4B7E-BD53-C33CEAA0F7CE}" destId="{025C7E7A-D4B6-43B5-BFAA-CA927DC65EE1}" srcOrd="0" destOrd="0" presId="urn:microsoft.com/office/officeart/2005/8/layout/hierarchy1"/>
    <dgm:cxn modelId="{12B7B480-FFF1-48B1-BA4C-E9D14C4CEF7A}" type="presParOf" srcId="{978BB571-9F0F-4B7E-BD53-C33CEAA0F7CE}" destId="{45567972-AF4D-4FED-A2EC-4929ACEFF2B5}" srcOrd="1" destOrd="0" presId="urn:microsoft.com/office/officeart/2005/8/layout/hierarchy1"/>
    <dgm:cxn modelId="{A4F54F53-98FC-4484-A496-10F44F8CA00D}" type="presParOf" srcId="{CC99624A-9FE5-4C0D-A0E8-A04184F19078}" destId="{611B38A8-177F-447A-8E0F-C8F0F5D58773}" srcOrd="1" destOrd="0" presId="urn:microsoft.com/office/officeart/2005/8/layout/hierarchy1"/>
    <dgm:cxn modelId="{185CACD9-25E6-4DA1-8864-7760D642A7A8}" type="presParOf" srcId="{BF92AF43-2C6A-4CF7-B576-2FE8732F3E38}" destId="{A621B8B5-FB94-4E49-B9AA-0359D54F20C4}" srcOrd="2" destOrd="0" presId="urn:microsoft.com/office/officeart/2005/8/layout/hierarchy1"/>
    <dgm:cxn modelId="{3F00FE6D-020D-4787-B3AA-7CD857667D31}" type="presParOf" srcId="{BF92AF43-2C6A-4CF7-B576-2FE8732F3E38}" destId="{138F8709-7324-48FD-A38E-E05801CBD6E9}" srcOrd="3" destOrd="0" presId="urn:microsoft.com/office/officeart/2005/8/layout/hierarchy1"/>
    <dgm:cxn modelId="{7F4F515C-96F7-445B-8C4C-D6EFA44173B5}" type="presParOf" srcId="{138F8709-7324-48FD-A38E-E05801CBD6E9}" destId="{F3BD004D-5D9B-4697-868F-46A4788E4F48}" srcOrd="0" destOrd="0" presId="urn:microsoft.com/office/officeart/2005/8/layout/hierarchy1"/>
    <dgm:cxn modelId="{263BB2E3-3DF4-4E2A-8D11-BE9830E5D4C0}" type="presParOf" srcId="{F3BD004D-5D9B-4697-868F-46A4788E4F48}" destId="{F0595082-4603-4EC8-87AF-AA229F61CD01}" srcOrd="0" destOrd="0" presId="urn:microsoft.com/office/officeart/2005/8/layout/hierarchy1"/>
    <dgm:cxn modelId="{4C16B3BE-DA29-45B9-9998-C8969C552955}" type="presParOf" srcId="{F3BD004D-5D9B-4697-868F-46A4788E4F48}" destId="{E7AA83D0-D6E3-4B6E-B550-EB7E0E4180B8}" srcOrd="1" destOrd="0" presId="urn:microsoft.com/office/officeart/2005/8/layout/hierarchy1"/>
    <dgm:cxn modelId="{A8FEC5F1-31CB-4F19-86BC-238B13C2D859}" type="presParOf" srcId="{138F8709-7324-48FD-A38E-E05801CBD6E9}" destId="{3BB1C919-05CC-449D-A944-FD5E657ABDB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1B8B5-FB94-4E49-B9AA-0359D54F20C4}">
      <dsp:nvSpPr>
        <dsp:cNvPr id="0" name=""/>
        <dsp:cNvSpPr/>
      </dsp:nvSpPr>
      <dsp:spPr>
        <a:xfrm>
          <a:off x="5209503" y="1579364"/>
          <a:ext cx="729756" cy="347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01"/>
              </a:lnTo>
              <a:lnTo>
                <a:pt x="729756" y="237001"/>
              </a:lnTo>
              <a:lnTo>
                <a:pt x="729756" y="347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B3A24-D65A-4EBD-A5AC-B451F796C7B6}">
      <dsp:nvSpPr>
        <dsp:cNvPr id="0" name=""/>
        <dsp:cNvSpPr/>
      </dsp:nvSpPr>
      <dsp:spPr>
        <a:xfrm>
          <a:off x="4479747" y="1579364"/>
          <a:ext cx="729756" cy="347778"/>
        </a:xfrm>
        <a:custGeom>
          <a:avLst/>
          <a:gdLst/>
          <a:ahLst/>
          <a:cxnLst/>
          <a:rect l="0" t="0" r="0" b="0"/>
          <a:pathLst>
            <a:path>
              <a:moveTo>
                <a:pt x="729756" y="0"/>
              </a:moveTo>
              <a:lnTo>
                <a:pt x="729756" y="237001"/>
              </a:lnTo>
              <a:lnTo>
                <a:pt x="0" y="237001"/>
              </a:lnTo>
              <a:lnTo>
                <a:pt x="0" y="347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62B7F-072A-4458-AE75-666798C19E05}">
      <dsp:nvSpPr>
        <dsp:cNvPr id="0" name=""/>
        <dsp:cNvSpPr/>
      </dsp:nvSpPr>
      <dsp:spPr>
        <a:xfrm>
          <a:off x="3749990" y="642160"/>
          <a:ext cx="1459512" cy="347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01"/>
              </a:lnTo>
              <a:lnTo>
                <a:pt x="1459512" y="237001"/>
              </a:lnTo>
              <a:lnTo>
                <a:pt x="1459512" y="347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54F77-87F4-4942-8E0D-1732DDF3A5DE}">
      <dsp:nvSpPr>
        <dsp:cNvPr id="0" name=""/>
        <dsp:cNvSpPr/>
      </dsp:nvSpPr>
      <dsp:spPr>
        <a:xfrm>
          <a:off x="2290477" y="1579364"/>
          <a:ext cx="729756" cy="347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01"/>
              </a:lnTo>
              <a:lnTo>
                <a:pt x="729756" y="237001"/>
              </a:lnTo>
              <a:lnTo>
                <a:pt x="729756" y="347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9F94A-4529-4750-9CD4-18683CCAF08D}">
      <dsp:nvSpPr>
        <dsp:cNvPr id="0" name=""/>
        <dsp:cNvSpPr/>
      </dsp:nvSpPr>
      <dsp:spPr>
        <a:xfrm>
          <a:off x="1560721" y="1579364"/>
          <a:ext cx="729756" cy="347778"/>
        </a:xfrm>
        <a:custGeom>
          <a:avLst/>
          <a:gdLst/>
          <a:ahLst/>
          <a:cxnLst/>
          <a:rect l="0" t="0" r="0" b="0"/>
          <a:pathLst>
            <a:path>
              <a:moveTo>
                <a:pt x="729756" y="0"/>
              </a:moveTo>
              <a:lnTo>
                <a:pt x="729756" y="237001"/>
              </a:lnTo>
              <a:lnTo>
                <a:pt x="0" y="237001"/>
              </a:lnTo>
              <a:lnTo>
                <a:pt x="0" y="347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A3828-31E0-4E88-A0BC-5C704841D727}">
      <dsp:nvSpPr>
        <dsp:cNvPr id="0" name=""/>
        <dsp:cNvSpPr/>
      </dsp:nvSpPr>
      <dsp:spPr>
        <a:xfrm>
          <a:off x="2290477" y="642160"/>
          <a:ext cx="1459512" cy="347778"/>
        </a:xfrm>
        <a:custGeom>
          <a:avLst/>
          <a:gdLst/>
          <a:ahLst/>
          <a:cxnLst/>
          <a:rect l="0" t="0" r="0" b="0"/>
          <a:pathLst>
            <a:path>
              <a:moveTo>
                <a:pt x="1459512" y="0"/>
              </a:moveTo>
              <a:lnTo>
                <a:pt x="1459512" y="237001"/>
              </a:lnTo>
              <a:lnTo>
                <a:pt x="0" y="237001"/>
              </a:lnTo>
              <a:lnTo>
                <a:pt x="0" y="347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04E54-DB0D-42BA-9903-28A60230BB89}">
      <dsp:nvSpPr>
        <dsp:cNvPr id="0" name=""/>
        <dsp:cNvSpPr/>
      </dsp:nvSpPr>
      <dsp:spPr>
        <a:xfrm>
          <a:off x="2989569" y="987"/>
          <a:ext cx="1520842" cy="641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18D57-0071-4786-B690-84FEB2772BB2}">
      <dsp:nvSpPr>
        <dsp:cNvPr id="0" name=""/>
        <dsp:cNvSpPr/>
      </dsp:nvSpPr>
      <dsp:spPr>
        <a:xfrm>
          <a:off x="3122435" y="127210"/>
          <a:ext cx="1520842" cy="641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ах = в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22435" y="127210"/>
        <a:ext cx="1520842" cy="641173"/>
      </dsp:txXfrm>
    </dsp:sp>
    <dsp:sp modelId="{00B80B01-47B3-499A-A1F3-F8358D86E0E5}">
      <dsp:nvSpPr>
        <dsp:cNvPr id="0" name=""/>
        <dsp:cNvSpPr/>
      </dsp:nvSpPr>
      <dsp:spPr>
        <a:xfrm>
          <a:off x="1751034" y="989939"/>
          <a:ext cx="1078887" cy="589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A3FC4-E24C-420A-BA31-D1EADB9F50B3}">
      <dsp:nvSpPr>
        <dsp:cNvPr id="0" name=""/>
        <dsp:cNvSpPr/>
      </dsp:nvSpPr>
      <dsp:spPr>
        <a:xfrm>
          <a:off x="1883900" y="1116162"/>
          <a:ext cx="1078887" cy="589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а =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83900" y="1116162"/>
        <a:ext cx="1078887" cy="589424"/>
      </dsp:txXfrm>
    </dsp:sp>
    <dsp:sp modelId="{B7D014FB-7612-4723-9BBF-6F9FB58EA138}">
      <dsp:nvSpPr>
        <dsp:cNvPr id="0" name=""/>
        <dsp:cNvSpPr/>
      </dsp:nvSpPr>
      <dsp:spPr>
        <a:xfrm>
          <a:off x="963831" y="1927143"/>
          <a:ext cx="1193779" cy="609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54E4D-2BEE-45AD-9BCA-01CB9AEFBCED}">
      <dsp:nvSpPr>
        <dsp:cNvPr id="0" name=""/>
        <dsp:cNvSpPr/>
      </dsp:nvSpPr>
      <dsp:spPr>
        <a:xfrm>
          <a:off x="1096698" y="2053366"/>
          <a:ext cx="1193779" cy="60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в =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96698" y="2053366"/>
        <a:ext cx="1193779" cy="609942"/>
      </dsp:txXfrm>
    </dsp:sp>
    <dsp:sp modelId="{3BF34283-9E9D-42D8-8CAF-27264A212F3C}">
      <dsp:nvSpPr>
        <dsp:cNvPr id="0" name=""/>
        <dsp:cNvSpPr/>
      </dsp:nvSpPr>
      <dsp:spPr>
        <a:xfrm>
          <a:off x="2423344" y="1927143"/>
          <a:ext cx="1193779" cy="609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C4206-6E64-4076-B9D1-68A95EEF692B}">
      <dsp:nvSpPr>
        <dsp:cNvPr id="0" name=""/>
        <dsp:cNvSpPr/>
      </dsp:nvSpPr>
      <dsp:spPr>
        <a:xfrm>
          <a:off x="2556211" y="2053366"/>
          <a:ext cx="1193779" cy="60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в ≠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56211" y="2053366"/>
        <a:ext cx="1193779" cy="609942"/>
      </dsp:txXfrm>
    </dsp:sp>
    <dsp:sp modelId="{1B0CAD62-49B0-4D08-8D83-BF44136522F8}">
      <dsp:nvSpPr>
        <dsp:cNvPr id="0" name=""/>
        <dsp:cNvSpPr/>
      </dsp:nvSpPr>
      <dsp:spPr>
        <a:xfrm>
          <a:off x="4670060" y="989939"/>
          <a:ext cx="1078887" cy="589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D243C-8547-4B9E-9E36-7CE3761066DC}">
      <dsp:nvSpPr>
        <dsp:cNvPr id="0" name=""/>
        <dsp:cNvSpPr/>
      </dsp:nvSpPr>
      <dsp:spPr>
        <a:xfrm>
          <a:off x="4802926" y="1116162"/>
          <a:ext cx="1078887" cy="589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а ≠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02926" y="1116162"/>
        <a:ext cx="1078887" cy="589424"/>
      </dsp:txXfrm>
    </dsp:sp>
    <dsp:sp modelId="{025C7E7A-D4B6-43B5-BFAA-CA927DC65EE1}">
      <dsp:nvSpPr>
        <dsp:cNvPr id="0" name=""/>
        <dsp:cNvSpPr/>
      </dsp:nvSpPr>
      <dsp:spPr>
        <a:xfrm>
          <a:off x="3882857" y="1927143"/>
          <a:ext cx="1193779" cy="609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67972-AF4D-4FED-A2EC-4929ACEFF2B5}">
      <dsp:nvSpPr>
        <dsp:cNvPr id="0" name=""/>
        <dsp:cNvSpPr/>
      </dsp:nvSpPr>
      <dsp:spPr>
        <a:xfrm>
          <a:off x="4015724" y="2053366"/>
          <a:ext cx="1193779" cy="60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в =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5724" y="2053366"/>
        <a:ext cx="1193779" cy="609942"/>
      </dsp:txXfrm>
    </dsp:sp>
    <dsp:sp modelId="{F0595082-4603-4EC8-87AF-AA229F61CD01}">
      <dsp:nvSpPr>
        <dsp:cNvPr id="0" name=""/>
        <dsp:cNvSpPr/>
      </dsp:nvSpPr>
      <dsp:spPr>
        <a:xfrm>
          <a:off x="5342370" y="1927143"/>
          <a:ext cx="1193779" cy="6099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A83D0-D6E3-4B6E-B550-EB7E0E4180B8}">
      <dsp:nvSpPr>
        <dsp:cNvPr id="0" name=""/>
        <dsp:cNvSpPr/>
      </dsp:nvSpPr>
      <dsp:spPr>
        <a:xfrm>
          <a:off x="5475237" y="2053366"/>
          <a:ext cx="1193779" cy="6099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1" kern="1200" dirty="0" smtClean="0">
              <a:latin typeface="Times New Roman" pitchFamily="18" charset="0"/>
              <a:cs typeface="Times New Roman" pitchFamily="18" charset="0"/>
            </a:rPr>
            <a:t>в ≠ 0</a:t>
          </a:r>
          <a:endParaRPr lang="ru-RU" sz="28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75237" y="2053366"/>
        <a:ext cx="1193779" cy="609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C69C8-3925-47EE-BD4E-96B3563D3DE6}" type="datetimeFigureOut">
              <a:rPr lang="ru-RU" smtClean="0"/>
              <a:pPr/>
              <a:t>09.08.2014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F8E8A-BD69-43A1-9A80-1C82B43AF1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F8E8A-BD69-43A1-9A80-1C82B43AF11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F8E8A-BD69-43A1-9A80-1C82B43AF11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 userDrawn="1"/>
        </p:nvGrpSpPr>
        <p:grpSpPr>
          <a:xfrm>
            <a:off x="-463230" y="-685800"/>
            <a:ext cx="16465230" cy="13240444"/>
            <a:chOff x="-518160" y="-457199"/>
            <a:chExt cx="16465230" cy="13240444"/>
          </a:xfrm>
        </p:grpSpPr>
        <p:sp>
          <p:nvSpPr>
            <p:cNvPr id="15" name="Скругленный прямоугольник 14"/>
            <p:cNvSpPr>
              <a:spLocks noChangeAspect="1"/>
            </p:cNvSpPr>
            <p:nvPr userDrawn="1"/>
          </p:nvSpPr>
          <p:spPr>
            <a:xfrm rot="16200000" flipH="1">
              <a:off x="8522208" y="-1261937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>
              <a:spLocks noChangeAspect="1"/>
            </p:cNvSpPr>
            <p:nvPr userDrawn="1"/>
          </p:nvSpPr>
          <p:spPr>
            <a:xfrm rot="16200000" flipH="1">
              <a:off x="8522208" y="5358384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108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>
              <a:spLocks noChangeAspect="1"/>
            </p:cNvSpPr>
            <p:nvPr userDrawn="1"/>
          </p:nvSpPr>
          <p:spPr>
            <a:xfrm rot="16200000" flipH="1">
              <a:off x="286578" y="5358384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108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>
              <a:spLocks noChangeAspect="1"/>
            </p:cNvSpPr>
            <p:nvPr userDrawn="1"/>
          </p:nvSpPr>
          <p:spPr>
            <a:xfrm rot="16200000" flipH="1">
              <a:off x="286578" y="-1261937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Скругленный прямоугольник 6"/>
          <p:cNvSpPr/>
          <p:nvPr userDrawn="1"/>
        </p:nvSpPr>
        <p:spPr>
          <a:xfrm>
            <a:off x="1219200" y="5029200"/>
            <a:ext cx="7467600" cy="14478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1219200" y="4648200"/>
            <a:ext cx="74676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790700" y="5867400"/>
            <a:ext cx="64389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5274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9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3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9599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1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353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423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06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691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729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366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-253529" y="-1143000"/>
            <a:ext cx="17246129" cy="13868400"/>
            <a:chOff x="-518160" y="-457199"/>
            <a:chExt cx="16465230" cy="13240444"/>
          </a:xfrm>
        </p:grpSpPr>
        <p:sp>
          <p:nvSpPr>
            <p:cNvPr id="16" name="Скругленный прямоугольник 15"/>
            <p:cNvSpPr>
              <a:spLocks noChangeAspect="1"/>
            </p:cNvSpPr>
            <p:nvPr userDrawn="1"/>
          </p:nvSpPr>
          <p:spPr>
            <a:xfrm rot="16200000" flipH="1">
              <a:off x="8522208" y="-1261937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>
              <a:spLocks noChangeAspect="1"/>
            </p:cNvSpPr>
            <p:nvPr userDrawn="1"/>
          </p:nvSpPr>
          <p:spPr>
            <a:xfrm rot="16200000" flipH="1">
              <a:off x="8522208" y="5358384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108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17"/>
            <p:cNvSpPr>
              <a:spLocks noChangeAspect="1"/>
            </p:cNvSpPr>
            <p:nvPr userDrawn="1"/>
          </p:nvSpPr>
          <p:spPr>
            <a:xfrm rot="16200000" flipH="1">
              <a:off x="286578" y="5358384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108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кругленный прямоугольник 18"/>
            <p:cNvSpPr>
              <a:spLocks noChangeAspect="1"/>
            </p:cNvSpPr>
            <p:nvPr userDrawn="1"/>
          </p:nvSpPr>
          <p:spPr>
            <a:xfrm rot="16200000" flipH="1">
              <a:off x="286578" y="-1261937"/>
              <a:ext cx="6620123" cy="8229600"/>
            </a:xfrm>
            <a:prstGeom prst="roundRect">
              <a:avLst>
                <a:gd name="adj" fmla="val 3679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87000"/>
                    <a:lumOff val="13000"/>
                    <a:alpha val="90000"/>
                  </a:schemeClr>
                </a:gs>
              </a:gsLst>
              <a:lin ang="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Скругленный прямоугольник 10"/>
          <p:cNvSpPr/>
          <p:nvPr/>
        </p:nvSpPr>
        <p:spPr>
          <a:xfrm>
            <a:off x="381000" y="228600"/>
            <a:ext cx="8382000" cy="6096000"/>
          </a:xfrm>
          <a:prstGeom prst="roundRect">
            <a:avLst>
              <a:gd name="adj" fmla="val 3355"/>
            </a:avLst>
          </a:prstGeom>
          <a:solidFill>
            <a:schemeClr val="bg1">
              <a:alpha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D8933D5-26D7-4BB0-90F3-8034E9A4F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45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013176"/>
            <a:ext cx="7025208" cy="1470025"/>
          </a:xfrm>
        </p:spPr>
        <p:txBody>
          <a:bodyPr/>
          <a:lstStyle/>
          <a:p>
            <a:r>
              <a:rPr lang="ru-RU" dirty="0" smtClean="0"/>
              <a:t>Линейные уравнения с параметрами </a:t>
            </a:r>
            <a:r>
              <a:rPr lang="ru-RU" sz="2400" dirty="0" smtClean="0"/>
              <a:t>(7класс)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6858000"/>
            <a:ext cx="6438900" cy="762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46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Линейное уравнение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Уравнение вида 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 = 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числа,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переменная, называется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линейным.</a:t>
            </a:r>
          </a:p>
          <a:p>
            <a:pPr lvl="1" algn="ctr">
              <a:buNone/>
            </a:pPr>
            <a:endParaRPr lang="ru-RU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2132856"/>
          <a:ext cx="7632848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4" y="486916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∙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pPr algn="ct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любое число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1840" y="4869160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∙ </a:t>
            </a: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в</a:t>
            </a:r>
          </a:p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не имеет корней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16016" y="5373216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имеет один корень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4797152"/>
            <a:ext cx="685800" cy="66675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228184" y="486916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9088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19088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00192" y="5373216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имеет один корень</a:t>
            </a: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467544" y="6326370"/>
            <a:ext cx="8136904" cy="501650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72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24744"/>
            <a:ext cx="3096344" cy="2980928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ts val="2000"/>
              </a:spcBef>
              <a:spcAft>
                <a:spcPts val="5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  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x = 10 - n</a:t>
            </a:r>
            <a:endParaRPr lang="en-US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780928"/>
            <a:ext cx="2304256" cy="741468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1772816"/>
            <a:ext cx="1188132" cy="43204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276872"/>
            <a:ext cx="2244255" cy="43204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932040" y="1268760"/>
            <a:ext cx="3672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x = 10 – n</a:t>
            </a:r>
          </a:p>
          <a:p>
            <a:endParaRPr lang="en-US" sz="28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10 –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неизвестное число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выполняет роль известного числа.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581128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параметром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уравнение – </a:t>
            </a:r>
            <a:r>
              <a:rPr lang="ru-RU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параметром.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136904" cy="412155"/>
          </a:xfrm>
        </p:spPr>
        <p:txBody>
          <a:bodyPr/>
          <a:lstStyle/>
          <a:p>
            <a:r>
              <a:rPr lang="ru-RU" dirty="0" smtClean="0"/>
              <a:t>Матчина Надежда Егоровна, школа </a:t>
            </a:r>
            <a:r>
              <a:rPr lang="ru-RU" dirty="0" smtClean="0"/>
              <a:t>№258</a:t>
            </a:r>
            <a:r>
              <a:rPr lang="ru-RU" dirty="0" smtClean="0"/>
              <a:t>, СПБ.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85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05273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 = 2а+8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 параметром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Напишите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уравнение, которое получится при 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=10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2) 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 -3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3)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 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40" y="3789040"/>
            <a:ext cx="7272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Дано уравнение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 = 5х+4.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Найти множество корней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уравнения в случае, если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=5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2) 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≠</a:t>
            </a:r>
            <a:r>
              <a:rPr lang="ru-RU" sz="3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5.</a:t>
            </a:r>
          </a:p>
        </p:txBody>
      </p:sp>
      <p:sp>
        <p:nvSpPr>
          <p:cNvPr id="6" name="Овал 5"/>
          <p:cNvSpPr/>
          <p:nvPr/>
        </p:nvSpPr>
        <p:spPr>
          <a:xfrm>
            <a:off x="755576" y="1124744"/>
            <a:ext cx="504056" cy="504056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576" y="3861048"/>
            <a:ext cx="504056" cy="504056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136904" cy="412155"/>
          </a:xfrm>
        </p:spPr>
        <p:txBody>
          <a:bodyPr/>
          <a:lstStyle/>
          <a:p>
            <a:r>
              <a:rPr lang="ru-RU" smtClean="0"/>
              <a:t>Матчина Надежда Егоровна, школа №258, СПБ.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052736"/>
            <a:ext cx="73448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каких значениях параметра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 </a:t>
            </a: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 +7 = 1+2а</a:t>
            </a:r>
          </a:p>
          <a:p>
            <a:pPr marL="904875" indent="-365125">
              <a:buFont typeface="+mj-lt"/>
              <a:buAutoNum type="alphaLcParenR"/>
            </a:pP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имеет единственный корень;</a:t>
            </a:r>
          </a:p>
          <a:p>
            <a:pPr marL="904875" indent="-365125">
              <a:buFont typeface="+mj-lt"/>
              <a:buAutoNum type="alphaLcParenR"/>
            </a:pP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имеет бесконечное множество корней;</a:t>
            </a:r>
          </a:p>
          <a:p>
            <a:pPr marL="904875" indent="-365125">
              <a:buFont typeface="+mj-lt"/>
              <a:buAutoNum type="alphaLcParenR"/>
            </a:pP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имеет корней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55576" y="1124744"/>
            <a:ext cx="504056" cy="504056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ru-RU" sz="13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3429000"/>
            <a:ext cx="36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Проверь себя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а≠0,  то  ах =2а – 6  </a:t>
            </a:r>
          </a:p>
          <a:p>
            <a:endParaRPr lang="ru-RU" sz="24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691076"/>
            <a:ext cx="1224136" cy="64497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427984" y="472514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единственный корень.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5301208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а=0,  то  0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∙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+7=1+0</a:t>
            </a: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0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∙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-6</a:t>
            </a: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27984" y="572120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корней нет.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136904" cy="412155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980728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Решите уравнение </a:t>
            </a:r>
            <a:r>
              <a:rPr lang="ru-RU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(b-3)x=10(2b+x)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параметром </a:t>
            </a:r>
            <a:r>
              <a:rPr lang="ru-RU" sz="2800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55576" y="1124744"/>
            <a:ext cx="576064" cy="576064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1988840"/>
            <a:ext cx="1495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627784" y="1988840"/>
            <a:ext cx="2880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(b-3)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20b +10x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627784" y="2492896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(b-13)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=20b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2780928"/>
            <a:ext cx="1270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Случаи: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899592" y="3282751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13≠0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19088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19088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79912" y="3831431"/>
            <a:ext cx="2448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b-13=0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b=13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0∙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=260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уравнение корней не имеет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11560" y="3831431"/>
            <a:ext cx="19442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b-13≠0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b≠13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827584" y="4725144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единст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енный корень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319088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319088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19088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212976"/>
            <a:ext cx="1440160" cy="598376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319088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3212976"/>
            <a:ext cx="1352550" cy="561975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319088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221088"/>
            <a:ext cx="1204497" cy="576064"/>
          </a:xfrm>
          <a:prstGeom prst="rect">
            <a:avLst/>
          </a:prstGeom>
          <a:noFill/>
        </p:spPr>
      </p:pic>
      <p:sp>
        <p:nvSpPr>
          <p:cNvPr id="45" name="Rectangle 20"/>
          <p:cNvSpPr>
            <a:spLocks noChangeArrowheads="1"/>
          </p:cNvSpPr>
          <p:nvPr/>
        </p:nvSpPr>
        <p:spPr bwMode="auto">
          <a:xfrm>
            <a:off x="6732240" y="3831431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 решения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375471" y="5445224"/>
            <a:ext cx="4484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1) если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=13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 корней нет,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136904" cy="412155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5769182"/>
            <a:ext cx="1113708" cy="582166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8028384" y="58772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7584" y="58052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если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b≠13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уравнение имеет единственный корень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33" grpId="0"/>
      <p:bldP spid="1034" grpId="0"/>
      <p:bldP spid="16" grpId="0"/>
      <p:bldP spid="1035" grpId="0"/>
      <p:bldP spid="24" grpId="0"/>
      <p:bldP spid="1043" grpId="0"/>
      <p:bldP spid="1044" grpId="0"/>
      <p:bldP spid="45" grpId="0"/>
      <p:bldP spid="1063" grpId="0"/>
      <p:bldP spid="37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344816" cy="4589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 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Решить уравнение с параметром 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значит установить соответствие, с помощью которого для каждого значения параметра </a:t>
            </a:r>
            <a:r>
              <a:rPr lang="ru-RU" sz="32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указывается множество корней данного уравнения.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208912" cy="412155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475656" y="1124744"/>
            <a:ext cx="6696744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Решите уравнение с параметром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33488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(1-а)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х=а-1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33488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(1+а)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х=2а+1+а</a:t>
            </a:r>
            <a:r>
              <a:rPr kumimoji="0" lang="ru-RU" sz="3200" b="0" i="1" u="none" strike="noStrike" cap="none" normalizeH="0" baseline="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33488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ах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67544" y="6339300"/>
            <a:ext cx="8064896" cy="412155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691680" y="1052736"/>
            <a:ext cx="6192688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Д/З  Решить уравнения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636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7a-3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636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-1)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 = 2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636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2ax – a =16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636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n(x-1) = n+1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2636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a (a-1) x = a</a:t>
            </a:r>
            <a:r>
              <a:rPr kumimoji="0" lang="en-US" sz="3200" b="0" i="1" u="none" strike="noStrike" cap="none" normalizeH="0" baseline="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+a – 2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Линейное уравнение с параметром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67544" y="6329213"/>
            <a:ext cx="8136904" cy="484163"/>
          </a:xfrm>
        </p:spPr>
        <p:txBody>
          <a:bodyPr/>
          <a:lstStyle/>
          <a:p>
            <a:r>
              <a:rPr lang="ru-RU" dirty="0" smtClean="0"/>
              <a:t>Матчина Надежда Егоровна, школа №258, СПБ.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2527995_templat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3EF3EC-5D0F-400D-A62B-F5EF531B7D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TP102527995_template</Template>
  <TotalTime>0</TotalTime>
  <Words>503</Words>
  <Application>Microsoft Office PowerPoint</Application>
  <PresentationFormat>Экран (4:3)</PresentationFormat>
  <Paragraphs>94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TP102527995_template</vt:lpstr>
      <vt:lpstr>Линейные уравнения с параметрами (7класс)</vt:lpstr>
      <vt:lpstr>Линейное уравнение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2014-07-31T15:09:31Z</dcterms:created>
  <dcterms:modified xsi:type="dcterms:W3CDTF">2014-08-09T17:22:05Z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TC025279969991</vt:lpwstr>
  </property>
</Properties>
</file>