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9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732C-E852-4785-8D51-95A87A1017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403-32E3-421B-9429-FAD93434C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732C-E852-4785-8D51-95A87A1017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403-32E3-421B-9429-FAD93434C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732C-E852-4785-8D51-95A87A1017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403-32E3-421B-9429-FAD93434C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732C-E852-4785-8D51-95A87A1017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403-32E3-421B-9429-FAD93434C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732C-E852-4785-8D51-95A87A1017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403-32E3-421B-9429-FAD93434C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732C-E852-4785-8D51-95A87A1017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403-32E3-421B-9429-FAD93434C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732C-E852-4785-8D51-95A87A1017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403-32E3-421B-9429-FAD93434C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732C-E852-4785-8D51-95A87A1017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403-32E3-421B-9429-FAD93434C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732C-E852-4785-8D51-95A87A1017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403-32E3-421B-9429-FAD93434C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732C-E852-4785-8D51-95A87A1017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403-32E3-421B-9429-FAD93434C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732C-E852-4785-8D51-95A87A1017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403-32E3-421B-9429-FAD93434C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0732C-E852-4785-8D51-95A87A10179B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74403-32E3-421B-9429-FAD93434C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2554894_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43852" cy="2214577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Презентация на тему:</a:t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«Удивительные сооружения»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222" y="2357430"/>
            <a:ext cx="3731836" cy="36195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3886200"/>
            <a:ext cx="5643602" cy="261463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Презентацию подготовила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Магомедова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Эльмира</a:t>
            </a: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оспитанница группы 3 класса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ГКОУ РО общеобразовательной школы-интерната п. Шолоховского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Белокалитвинского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района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559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2554894_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82554894_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Бурдж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Халифа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Дубай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 descr="C:\Documents and Settings\Администратор\Мои документы\Мои рисунки\буря халифа\s84632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643050"/>
            <a:ext cx="7643866" cy="450059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3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82554894_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body" sz="half" idx="2"/>
          </p:nvPr>
        </p:nvSpPr>
        <p:spPr>
          <a:xfrm>
            <a:off x="285720" y="357166"/>
            <a:ext cx="3222627" cy="5762633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января 2010 состоялось официальное открытие самого высокого здания в истории человеческой цивилизации. Небоскреб высотой 828 метров получил название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Бурдж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Халифа. К открытию неофициальное название сооружения была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Бурдж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Дубай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Documents and Settings\Администратор\Мои документы\Мои рисунки\буря халифа\s9602368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428992" y="1357298"/>
            <a:ext cx="5054808" cy="33614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99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2554894_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14942" y="285728"/>
            <a:ext cx="34290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Правитель эмирата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Дубай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нынешний вице-президент и премьер-министр ОАЭ шейх Мохаммед ибн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Рашид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аль-Мактум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открывая 828-метровый небоскрёб, известный во всем мире под названием «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Бурдж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Дубай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(«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Дубайская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башня»),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переимено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вал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его, посвятив здание президенту ОАЭ шейху Халифе ибн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Заиду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ан-Нахайяну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«Отныне и навсегда эта башня будет носить имя „Халифа“ — „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Бурдж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Халифа“», — сказал он. </a:t>
            </a:r>
          </a:p>
        </p:txBody>
      </p:sp>
      <p:pic>
        <p:nvPicPr>
          <p:cNvPr id="4098" name="Picture 2" descr="C:\Documents and Settings\Администратор\Мои документы\Мои рисунки\буря халифа\94181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66"/>
            <a:ext cx="4357718" cy="5857916"/>
          </a:xfrm>
          <a:prstGeom prst="round2DiagRect">
            <a:avLst/>
          </a:prstGeom>
          <a:noFill/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 advTm="104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2554894_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71472" y="428605"/>
            <a:ext cx="81439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Дубайская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башня» проектировалась как «город в городе» — с собственными газонами, бульварами и парками. Общая стоимость сооружения — около 1,5 </a:t>
            </a:r>
            <a:r>
              <a:rPr lang="ru-RU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долларов. Проект небоскрёба был разработан американским архитектурным бюро </a:t>
            </a:r>
            <a:r>
              <a:rPr lang="ru-RU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Skidmore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Owings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Merrill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кот</a:t>
            </a:r>
            <a:r>
              <a:rPr 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орое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также проектировало Уиллис-тауэр в Чикаго, Всемирный торговый центр 1 в Нью-Йорке и многие другие известные здания. Автор проекта — американский архитектор </a:t>
            </a:r>
            <a:r>
              <a:rPr lang="ru-RU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Эдриан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Смит, уже имеющий опыт проектирования подобных сооружений</a:t>
            </a:r>
          </a:p>
        </p:txBody>
      </p:sp>
      <p:pic>
        <p:nvPicPr>
          <p:cNvPr id="5" name="Picture 2" descr="C:\Documents and Settings\Администратор\Мои документы\Мои рисунки\буря халифа\37086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2928934"/>
            <a:ext cx="5786478" cy="3675066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advTm="103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2554894_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0034" y="4572008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Бурдж-Халифа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ключевой элемент нового делового центра в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Дубае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Внутри комплекса размещены отель, квартиры, офисы и торговые центры. Здание имеет 3 отдельных входа: вход в отель, вход в апартаменты и вход в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офисны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помещения. Отель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Armani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офисы фирмы занимают этажи с 1 по 39 (за исключением 17 и 18 этажей, это технические этажи).</a:t>
            </a:r>
          </a:p>
        </p:txBody>
      </p:sp>
      <p:pic>
        <p:nvPicPr>
          <p:cNvPr id="6146" name="Picture 2" descr="C:\Documents and Settings\Администратор\Мои документы\Мои рисунки\буря халифа\s09130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571480"/>
            <a:ext cx="6072230" cy="3786214"/>
          </a:xfrm>
          <a:prstGeom prst="rect">
            <a:avLst/>
          </a:prstGeom>
          <a:noFill/>
        </p:spPr>
      </p:pic>
    </p:spTree>
  </p:cSld>
  <p:clrMapOvr>
    <a:masterClrMapping/>
  </p:clrMapOvr>
  <p:transition advTm="104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2554894_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7158" y="785794"/>
            <a:ext cx="31432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Сотый этаж полностью принадлежит индийском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миллиардеру Б. Р. </a:t>
            </a:r>
            <a:r>
              <a:rPr lang="ru-RU" sz="28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Шетти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 сотом этаже расположены 3 квартиры, каждая площадью примерно 500 м². </a:t>
            </a:r>
          </a:p>
        </p:txBody>
      </p:sp>
      <p:pic>
        <p:nvPicPr>
          <p:cNvPr id="7170" name="Picture 2" descr="C:\Documents and Settings\Администратор\Мои документы\Мои рисунки\буря халифа\s72724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500042"/>
            <a:ext cx="4167190" cy="5357850"/>
          </a:xfrm>
          <a:prstGeom prst="ellipse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advTm="10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3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2554894_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86248" y="642918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Офисные помещения занимают этажи с 111 по 121, с 125 по 135 и с 139 по 154. На 43 и 76 этажах расположены тренажёрные залы, бассейны, смотровые площадки с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дж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акузи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Самая высокая смотровая площадка находится на 124 этаже на высоте 472 метров. На 122 этаже находится ресторан Атмосфера («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At.mosphere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») на 80 мест — ресторан, расположенный на самой большой высоте в мире.</a:t>
            </a:r>
          </a:p>
        </p:txBody>
      </p:sp>
      <p:pic>
        <p:nvPicPr>
          <p:cNvPr id="5" name="Picture 2" descr="C:\Documents and Settings\Администратор\Мои документы\Мои рисунки\буря халифа\s70914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14356"/>
            <a:ext cx="3810000" cy="5572164"/>
          </a:xfrm>
          <a:prstGeom prst="rect">
            <a:avLst/>
          </a:prstGeom>
          <a:noFill/>
        </p:spPr>
      </p:pic>
    </p:spTree>
  </p:cSld>
  <p:clrMapOvr>
    <a:masterClrMapping/>
  </p:clrMapOvr>
  <p:transition advTm="10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2554894_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85786" y="357166"/>
            <a:ext cx="7715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подножья небоскрёба в искусственном озере площадью 12 га находится музыкальный фонтан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Дубай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Фонтан освещают 6600 источников света и 50 цветных прожекторов. Длина фонтана составляет 275 м, а высота струй достигает 150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метров.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Фонтан имеет музыкальное сопровождение из современных арабских и мировых музыкальных произведений. </a:t>
            </a:r>
          </a:p>
        </p:txBody>
      </p:sp>
      <p:pic>
        <p:nvPicPr>
          <p:cNvPr id="9218" name="Picture 2" descr="C:\Documents and Settings\Администратор\Мои документы\Мои рисунки\буря халифа\01028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397116"/>
            <a:ext cx="6715172" cy="4460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103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3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418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на тему: «Удивительные сооружения»</vt:lpstr>
      <vt:lpstr>Бурдж Халифа. Дубай.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«Удивительные сооружения»</dc:title>
  <dc:creator>1</dc:creator>
  <cp:lastModifiedBy>1</cp:lastModifiedBy>
  <cp:revision>10</cp:revision>
  <dcterms:created xsi:type="dcterms:W3CDTF">2015-01-09T19:29:14Z</dcterms:created>
  <dcterms:modified xsi:type="dcterms:W3CDTF">2015-01-12T01:43:19Z</dcterms:modified>
</cp:coreProperties>
</file>