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sldIdLst>
    <p:sldId id="256" r:id="rId3"/>
    <p:sldId id="264" r:id="rId4"/>
    <p:sldId id="265" r:id="rId5"/>
    <p:sldId id="260" r:id="rId6"/>
    <p:sldId id="266" r:id="rId7"/>
    <p:sldId id="267" r:id="rId8"/>
    <p:sldId id="268" r:id="rId9"/>
    <p:sldId id="270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64" d="100"/>
          <a:sy n="64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C69C8-3925-47EE-BD4E-96B3563D3DE6}" type="datetimeFigureOut">
              <a:rPr lang="ru-RU" smtClean="0"/>
              <a:pPr/>
              <a:t>09.08.2014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F8E8A-BD69-43A1-9A80-1C82B43AF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 userDrawn="1"/>
        </p:nvGrpSpPr>
        <p:grpSpPr>
          <a:xfrm>
            <a:off x="-463230" y="-685800"/>
            <a:ext cx="16465230" cy="13240444"/>
            <a:chOff x="-518160" y="-457199"/>
            <a:chExt cx="16465230" cy="13240444"/>
          </a:xfrm>
        </p:grpSpPr>
        <p:sp>
          <p:nvSpPr>
            <p:cNvPr id="15" name="Скругленный прямоугольник 14"/>
            <p:cNvSpPr>
              <a:spLocks noChangeAspect="1"/>
            </p:cNvSpPr>
            <p:nvPr userDrawn="1"/>
          </p:nvSpPr>
          <p:spPr>
            <a:xfrm rot="16200000" flipH="1">
              <a:off x="852220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Скругленный прямоугольник 16"/>
            <p:cNvSpPr>
              <a:spLocks noChangeAspect="1"/>
            </p:cNvSpPr>
            <p:nvPr userDrawn="1"/>
          </p:nvSpPr>
          <p:spPr>
            <a:xfrm rot="16200000" flipH="1">
              <a:off x="852220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Скругленный прямоугольник 15"/>
            <p:cNvSpPr>
              <a:spLocks noChangeAspect="1"/>
            </p:cNvSpPr>
            <p:nvPr userDrawn="1"/>
          </p:nvSpPr>
          <p:spPr>
            <a:xfrm rot="16200000" flipH="1">
              <a:off x="28657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Скругленный прямоугольник 10"/>
            <p:cNvSpPr>
              <a:spLocks noChangeAspect="1"/>
            </p:cNvSpPr>
            <p:nvPr userDrawn="1"/>
          </p:nvSpPr>
          <p:spPr>
            <a:xfrm rot="16200000" flipH="1">
              <a:off x="28657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" name="Скругленный прямоугольник 6"/>
          <p:cNvSpPr/>
          <p:nvPr userDrawn="1"/>
        </p:nvSpPr>
        <p:spPr>
          <a:xfrm>
            <a:off x="1219200" y="5029200"/>
            <a:ext cx="7467600" cy="14478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1219200" y="4648200"/>
            <a:ext cx="74676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790700" y="5867400"/>
            <a:ext cx="64389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527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69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13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9599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1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353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423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206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691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729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366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253529" y="-1143000"/>
            <a:ext cx="17246129" cy="13868400"/>
            <a:chOff x="-518160" y="-457199"/>
            <a:chExt cx="16465230" cy="13240444"/>
          </a:xfrm>
        </p:grpSpPr>
        <p:sp>
          <p:nvSpPr>
            <p:cNvPr id="16" name="Скругленный прямоугольник 15"/>
            <p:cNvSpPr>
              <a:spLocks noChangeAspect="1"/>
            </p:cNvSpPr>
            <p:nvPr userDrawn="1"/>
          </p:nvSpPr>
          <p:spPr>
            <a:xfrm rot="16200000" flipH="1">
              <a:off x="852220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Скругленный прямоугольник 16"/>
            <p:cNvSpPr>
              <a:spLocks noChangeAspect="1"/>
            </p:cNvSpPr>
            <p:nvPr userDrawn="1"/>
          </p:nvSpPr>
          <p:spPr>
            <a:xfrm rot="16200000" flipH="1">
              <a:off x="852220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Скругленный прямоугольник 17"/>
            <p:cNvSpPr>
              <a:spLocks noChangeAspect="1"/>
            </p:cNvSpPr>
            <p:nvPr userDrawn="1"/>
          </p:nvSpPr>
          <p:spPr>
            <a:xfrm rot="16200000" flipH="1">
              <a:off x="28657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Скругленный прямоугольник 18"/>
            <p:cNvSpPr>
              <a:spLocks noChangeAspect="1"/>
            </p:cNvSpPr>
            <p:nvPr userDrawn="1"/>
          </p:nvSpPr>
          <p:spPr>
            <a:xfrm rot="16200000" flipH="1">
              <a:off x="28657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381000" y="228600"/>
            <a:ext cx="8382000" cy="6096000"/>
          </a:xfrm>
          <a:prstGeom prst="roundRect">
            <a:avLst>
              <a:gd name="adj" fmla="val 3355"/>
            </a:avLst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445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0.png"/><Relationship Id="rId7" Type="http://schemas.openxmlformats.org/officeDocument/2006/relationships/image" Target="../media/image3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6387060"/>
            <a:ext cx="6438900" cy="76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87624" y="5013176"/>
            <a:ext cx="7467600" cy="14700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Теорема Виета  </a:t>
            </a:r>
            <a:r>
              <a:rPr lang="ru-RU" sz="3200" dirty="0" smtClean="0"/>
              <a:t>(8кл)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1646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908720"/>
            <a:ext cx="504056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Франсуа Виет (1540-1603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замечательный французский математик, положивший начало алгебре как науке о преобразовании выражений, о решении уравнений в общем виде, создатель буквенного исчисления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Теорема Виета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39552" y="6329213"/>
            <a:ext cx="7992888" cy="412155"/>
          </a:xfrm>
        </p:spPr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 dirty="0"/>
          </a:p>
        </p:txBody>
      </p:sp>
      <p:pic>
        <p:nvPicPr>
          <p:cNvPr id="6" name="Рисунок 5" descr="виет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014952"/>
            <a:ext cx="3200400" cy="4718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764704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+px+q=0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некоторый числа называют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приведенным квадратным уравнением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Теорема Виета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06084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 корней приведенного квадратного уравнения равна второму коэффициенту, взятому с противоположным знаком, а произведение корней  равно свободному члену.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28800"/>
            <a:ext cx="2376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Теорема Виета: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501008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корни квадратного уравнения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+px+q=0,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9552" y="4005064"/>
            <a:ext cx="1547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Тогда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005064"/>
            <a:ext cx="1944216" cy="726968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4797152"/>
            <a:ext cx="4610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  и обратное утверждение: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20741" y="5285581"/>
            <a:ext cx="1895475" cy="447675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74532" y="5285581"/>
            <a:ext cx="1485900" cy="4476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39552" y="5229200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числа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таковы, что  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444208" y="5229200"/>
            <a:ext cx="611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352928" y="5301208"/>
            <a:ext cx="611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5733256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эти числа являются корнями уравнения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+px+q=0.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770566" y="908720"/>
            <a:ext cx="648072" cy="576064"/>
          </a:xfrm>
          <a:prstGeom prst="rightArrow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9552" y="2060848"/>
            <a:ext cx="7992888" cy="136815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539552" y="6329213"/>
            <a:ext cx="7992888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1026" grpId="0"/>
      <p:bldP spid="12" grpId="0"/>
      <p:bldP spid="1032" grpId="0"/>
      <p:bldP spid="1033" grpId="0"/>
      <p:bldP spid="18" grpId="0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Теорема Виета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9592" y="890717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endParaRPr lang="ru-RU" sz="28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890717"/>
            <a:ext cx="54990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Догадайтесь, чему равны корни квадратного уравнения: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63688" y="1988840"/>
            <a:ext cx="2808312" cy="3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800" b="1" i="1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7 x + 12 = 0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800" b="1" i="1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5 x + 6 = 0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800" b="1" i="1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5 x – 6 = 0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800" b="1" i="1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 x – 24 = 0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2257708"/>
            <a:ext cx="2002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3  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4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3097801"/>
            <a:ext cx="2002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2  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3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6056" y="3937894"/>
            <a:ext cx="2122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6  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-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4777988"/>
            <a:ext cx="2122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-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  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4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539552" y="6329213"/>
            <a:ext cx="7992888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Теорема Виета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92696"/>
            <a:ext cx="1550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2</a:t>
            </a:r>
            <a:endParaRPr lang="ru-RU" sz="28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83768" y="692696"/>
            <a:ext cx="60486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из корней уравнения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516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b="0" i="1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511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5 = 0 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равен 1.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Найдите второй корень.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55576" y="2097143"/>
            <a:ext cx="1835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348880"/>
            <a:ext cx="2628900" cy="6477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8255" y="3140968"/>
            <a:ext cx="2333625" cy="17145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3827" y="3240782"/>
            <a:ext cx="1076325" cy="47625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25" y="3861048"/>
            <a:ext cx="1514475" cy="64770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085184"/>
            <a:ext cx="2752725" cy="876300"/>
          </a:xfrm>
          <a:prstGeom prst="rect">
            <a:avLst/>
          </a:prstGeom>
          <a:noFill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645024"/>
            <a:ext cx="304800" cy="476250"/>
          </a:xfrm>
          <a:prstGeom prst="rect">
            <a:avLst/>
          </a:prstGeom>
          <a:noFill/>
        </p:spPr>
      </p:pic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539552" y="6329213"/>
            <a:ext cx="8064896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Теорема Виета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758820"/>
            <a:ext cx="1550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3</a:t>
            </a:r>
            <a:endParaRPr lang="ru-RU" sz="28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83768" y="764704"/>
            <a:ext cx="60486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Составьте квадратное уравнение, имеющее корни: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204864"/>
            <a:ext cx="792088" cy="670228"/>
          </a:xfrm>
          <a:prstGeom prst="rect">
            <a:avLst/>
          </a:prstGeom>
          <a:noFill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140968"/>
            <a:ext cx="2016225" cy="441050"/>
          </a:xfrm>
          <a:prstGeom prst="rect">
            <a:avLst/>
          </a:prstGeom>
          <a:noFill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985900"/>
            <a:ext cx="1358642" cy="576064"/>
          </a:xfrm>
          <a:prstGeom prst="rect">
            <a:avLst/>
          </a:prstGeom>
          <a:noFill/>
        </p:spPr>
      </p:pic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849996"/>
            <a:ext cx="936103" cy="419374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57200" y="1514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ru-RU" sz="2800" b="0" i="1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99592" y="22577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99592" y="309780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99592" y="393789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9592" y="477798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52120" y="170080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Ответы: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16016" y="22577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16016" y="309780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16016" y="393789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16016" y="477798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348880"/>
            <a:ext cx="2447925" cy="533400"/>
          </a:xfrm>
          <a:prstGeom prst="rect">
            <a:avLst/>
          </a:prstGeom>
          <a:noFill/>
        </p:spPr>
      </p:pic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45720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50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140968"/>
            <a:ext cx="2476500" cy="485775"/>
          </a:xfrm>
          <a:prstGeom prst="rect">
            <a:avLst/>
          </a:prstGeom>
          <a:noFill/>
        </p:spPr>
      </p:pic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45720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05064"/>
            <a:ext cx="1828800" cy="533400"/>
          </a:xfrm>
          <a:prstGeom prst="rect">
            <a:avLst/>
          </a:prstGeom>
          <a:noFill/>
        </p:spPr>
      </p:pic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45720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56" name="Picture 2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871071"/>
            <a:ext cx="3312368" cy="439695"/>
          </a:xfrm>
          <a:prstGeom prst="rect">
            <a:avLst/>
          </a:prstGeom>
          <a:noFill/>
        </p:spPr>
      </p:pic>
      <p:sp>
        <p:nvSpPr>
          <p:cNvPr id="40" name="Нижний колонтитул 39"/>
          <p:cNvSpPr>
            <a:spLocks noGrp="1"/>
          </p:cNvSpPr>
          <p:nvPr>
            <p:ph type="ftr" sz="quarter" idx="11"/>
          </p:nvPr>
        </p:nvSpPr>
        <p:spPr>
          <a:xfrm>
            <a:off x="531912" y="6329213"/>
            <a:ext cx="8000528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Теорема Виета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08720"/>
            <a:ext cx="1640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4 </a:t>
            </a:r>
            <a:endParaRPr lang="ru-RU" sz="28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764704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вычисляя корней уравнения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+5=0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найдите: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844824"/>
            <a:ext cx="1162050" cy="48577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772816"/>
            <a:ext cx="864096" cy="70279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748813"/>
            <a:ext cx="864096" cy="74408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83568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7864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4128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844824"/>
            <a:ext cx="1162050" cy="48577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683568" y="2531894"/>
            <a:ext cx="18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996953"/>
            <a:ext cx="3456384" cy="388620"/>
          </a:xfrm>
          <a:prstGeom prst="rect">
            <a:avLst/>
          </a:prstGeom>
          <a:noFill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429000"/>
            <a:ext cx="4581525" cy="485775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37112"/>
            <a:ext cx="3371850" cy="876300"/>
          </a:xfrm>
          <a:prstGeom prst="rect">
            <a:avLst/>
          </a:prstGeom>
          <a:noFill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5373216"/>
            <a:ext cx="1914525" cy="638175"/>
          </a:xfrm>
          <a:prstGeom prst="rect">
            <a:avLst/>
          </a:prstGeom>
          <a:noFill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599137"/>
            <a:ext cx="1533525" cy="638175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2411760" y="2575357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Используя формулу сокращенного умножения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755576" y="3348861"/>
            <a:ext cx="144016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lang="ru-RU" sz="2800" i="1" dirty="0" err="1" smtClean="0">
                <a:solidFill>
                  <a:srgbClr val="4F622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меем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2051720" y="3933056"/>
            <a:ext cx="3672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b="0" i="1" u="none" strike="noStrike" cap="none" normalizeH="0" baseline="3000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+3,5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+2,5=0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803778" y="4345940"/>
            <a:ext cx="33301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003425" algn="l"/>
              </a:tabLst>
            </a:pPr>
            <a:r>
              <a:rPr lang="ru-RU" sz="2800" i="1" dirty="0" smtClean="0">
                <a:solidFill>
                  <a:srgbClr val="4F622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теореме Виета: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426750" y="2576952"/>
            <a:ext cx="5328592" cy="79208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>
          <a:xfrm>
            <a:off x="539552" y="6329213"/>
            <a:ext cx="8064896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/>
      <p:bldP spid="1046" grpId="0"/>
      <p:bldP spid="1047" grpId="0"/>
      <p:bldP spid="1048" grpId="0"/>
      <p:bldP spid="1049" grpId="0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Теорема Виета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08720"/>
            <a:ext cx="1640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4 </a:t>
            </a:r>
            <a:endParaRPr lang="ru-RU" sz="28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764704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вычисляя корней уравнения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+5=0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найдите: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844824"/>
            <a:ext cx="1162050" cy="48577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772816"/>
            <a:ext cx="864096" cy="70279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748813"/>
            <a:ext cx="864096" cy="74408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83568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7864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4128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772816"/>
            <a:ext cx="864096" cy="702798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14400" y="103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3284984"/>
            <a:ext cx="2974757" cy="864096"/>
          </a:xfrm>
          <a:prstGeom prst="rect">
            <a:avLst/>
          </a:prstGeom>
          <a:noFill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365104"/>
            <a:ext cx="3024336" cy="936104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291830" y="2370918"/>
            <a:ext cx="2016224" cy="168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275856" y="4509120"/>
            <a:ext cx="504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748813"/>
            <a:ext cx="864096" cy="744083"/>
          </a:xfrm>
          <a:prstGeom prst="rect">
            <a:avLst/>
          </a:prstGeom>
          <a:noFill/>
        </p:spPr>
      </p:pic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>
          <a:xfrm>
            <a:off x="539552" y="6329213"/>
            <a:ext cx="7992888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Теорема Виета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3568" y="692696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ru-RU" sz="2800" b="0" u="sng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5</a:t>
            </a:r>
            <a:endParaRPr kumimoji="0" lang="ru-RU" sz="1800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67744" y="692696"/>
            <a:ext cx="63367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Корни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b="1" i="1" u="none" strike="noStrike" cap="none" normalizeH="0" baseline="-3000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b="1" i="1" u="none" strike="noStrike" cap="none" normalizeH="0" baseline="-3000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уравнения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i="1" u="none" strike="noStrike" cap="none" normalizeH="0" baseline="3000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9x+m = 0 </a:t>
            </a:r>
            <a:endParaRPr kumimoji="0" lang="ru-RU" sz="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удовлетворяют условию 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i="1" u="none" strike="noStrike" cap="none" normalizeH="0" baseline="-3000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i="1" u="none" strike="noStrike" cap="none" normalizeH="0" baseline="-3000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Найдите корни уравнения  и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924944"/>
            <a:ext cx="864096" cy="793268"/>
          </a:xfrm>
          <a:prstGeom prst="rect">
            <a:avLst/>
          </a:prstGeom>
          <a:noFill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2056" y="3789040"/>
            <a:ext cx="1117736" cy="720080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3568" y="2329716"/>
            <a:ext cx="17268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2996952"/>
            <a:ext cx="1084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корни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299695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86104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603920" y="6329213"/>
            <a:ext cx="7928520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P102527995_templat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3EF3EC-5D0F-400D-A62B-F5EF531B7D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TP102527995_template</Template>
  <TotalTime>0</TotalTime>
  <Words>435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TP102527995_template</vt:lpstr>
      <vt:lpstr>Теорема Виета  (8кл)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2014-07-31T15:09:31Z</dcterms:created>
  <dcterms:modified xsi:type="dcterms:W3CDTF">2014-08-09T17:46:01Z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TC025279969991</vt:lpwstr>
  </property>
</Properties>
</file>