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AC2A9-761A-419A-9EAA-E992CC33172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E7991-0F3B-4E05-9427-BDB371D6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E7991-0F3B-4E05-9427-BDB371D6B9F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B34E-324D-4BE0-BF0C-6BA36367117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770F4-ACA6-4697-9945-A323477C6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фоны\ещё фоны\64959_049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Кроссворд на тему:</a:t>
            </a:r>
            <a:b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«Растения»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572008"/>
            <a:ext cx="3971908" cy="2000264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Голубкова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Дарья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ченица 3 класса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ГКОУ РО школы-интерната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.п. Шолоховского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Белокалитвинского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2643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2285992"/>
            <a:ext cx="6143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Услышу ль сосен шум в полдневный час,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Журчанье струй средь камушков у брода,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О, люди, мыслю я, у всех у нас есть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Мать одна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имени природа!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ней для всех хватает доброты.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мы живём, запечатлев на веки,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душе её прекрасные черты –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Поля, луга, леса, моря и реки.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фоны\ещё фоны\09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Отгадав загадки, вы узнаете ключевое слово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5286411" cy="468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585790">
                <a:tc gridSpan="3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Мои документы\Мои рисунки\фоны2\82554894_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</a:rPr>
              <a:t>Горох</a:t>
            </a:r>
            <a:endParaRPr lang="ru-RU" sz="7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Администратор\Мои документы\Мои рисунки\i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000240"/>
            <a:ext cx="3429024" cy="3857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 зелёный тесноват: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Узкий, длинный, гладкий.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доме рядышком сидят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Круглые ребятки.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Осенью пришла беда –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Треснул домик гладкий,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Поскакали кто куда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Круглые ребятки.</a:t>
            </a:r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14480" y="1142984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4348" y="4214818"/>
            <a:ext cx="77080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Голова на ножке,</a:t>
            </a:r>
          </a:p>
          <a:p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голове горошки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3" descr="C:\Documents and Settings\Администратор\Мои документы\Мои рисунки\мак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14290"/>
            <a:ext cx="5286412" cy="3786214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4" name="TextBox 13"/>
          <p:cNvSpPr txBox="1"/>
          <p:nvPr/>
        </p:nvSpPr>
        <p:spPr>
          <a:xfrm>
            <a:off x="5500694" y="285728"/>
            <a:ext cx="26725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</a:t>
            </a:r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85918" y="785794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85984" y="571480"/>
            <a:ext cx="65853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родился в день дождливый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 осиной молодой,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Круглый, гладенький, красивый,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ножкой толстой и прямой.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Администратор\Мои документы\Мои рисунки\подосиновик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2857496"/>
            <a:ext cx="3286148" cy="35719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7" name="TextBox 16"/>
          <p:cNvSpPr txBox="1"/>
          <p:nvPr/>
        </p:nvSpPr>
        <p:spPr>
          <a:xfrm>
            <a:off x="4071934" y="3929066"/>
            <a:ext cx="4353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Подосиновик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143108" y="642918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14348" y="285728"/>
            <a:ext cx="62481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лугу среди букашек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Поднялся переполох.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Оттеснил семью ромашек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Великан…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Администратор\Мои документы\Мои рисунки\чертополох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2786058"/>
            <a:ext cx="3714776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TextBox 19"/>
          <p:cNvSpPr txBox="1"/>
          <p:nvPr/>
        </p:nvSpPr>
        <p:spPr>
          <a:xfrm>
            <a:off x="928662" y="4286256"/>
            <a:ext cx="3649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Чертополох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714480" y="1000108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786182" y="285728"/>
            <a:ext cx="506773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припёке у пеньков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тонких стебельков.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тонкий стебелёк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Держит алый огонёк.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Разгибаем стебельки – 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Собираем огоньки.</a:t>
            </a:r>
          </a:p>
          <a:p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Documents and Settings\Администратор\Мои документы\Мои рисунки\земляника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357562"/>
            <a:ext cx="4071966" cy="30718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  <a:softEdge rad="31750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3" name="TextBox 22"/>
          <p:cNvSpPr txBox="1"/>
          <p:nvPr/>
        </p:nvSpPr>
        <p:spPr>
          <a:xfrm>
            <a:off x="4929190" y="4214818"/>
            <a:ext cx="36254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Земляника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785918" y="1071546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000100" y="4429132"/>
            <a:ext cx="54262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Никто не пугает,</a:t>
            </a:r>
          </a:p>
          <a:p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вся дрожит.</a:t>
            </a:r>
            <a:endParaRPr lang="ru-RU" sz="5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Documents and Settings\Администратор\Мои документы\Мои рисунки\осина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00562" y="357166"/>
            <a:ext cx="4357718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6" name="TextBox 25"/>
          <p:cNvSpPr txBox="1"/>
          <p:nvPr/>
        </p:nvSpPr>
        <p:spPr>
          <a:xfrm>
            <a:off x="642910" y="1285860"/>
            <a:ext cx="28392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Осина</a:t>
            </a:r>
            <a:endParaRPr lang="ru-RU" sz="7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857356" y="1000108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857620" y="3143248"/>
            <a:ext cx="501201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Весной зеленела,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Летом загорела,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Осенью надела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Красные кораллы.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Documents and Settings\Администратор\Мои документы\Мои рисунки\рябина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571480"/>
            <a:ext cx="3857620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9" name="TextBox 28"/>
          <p:cNvSpPr txBox="1"/>
          <p:nvPr/>
        </p:nvSpPr>
        <p:spPr>
          <a:xfrm>
            <a:off x="5357818" y="857232"/>
            <a:ext cx="2708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Рябина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857356" y="1142984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14282" y="285728"/>
            <a:ext cx="62632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 с кулачок,</a:t>
            </a:r>
          </a:p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Красный бочок,</a:t>
            </a:r>
          </a:p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Потрогаешь – гладко,</a:t>
            </a:r>
          </a:p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откусишь – сладко.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Documents and Settings\Администратор\Мои документы\Мои рисунки\яблоко.jpe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00562" y="3286124"/>
            <a:ext cx="4357718" cy="335758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3" name="TextBox 32"/>
          <p:cNvSpPr txBox="1"/>
          <p:nvPr/>
        </p:nvSpPr>
        <p:spPr>
          <a:xfrm>
            <a:off x="1071538" y="4143380"/>
            <a:ext cx="27960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1928794" y="1000108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161468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9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49" presetID="5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300"/>
                            </p:stCondLst>
                            <p:childTnLst>
                              <p:par>
                                <p:cTn id="156" presetID="48" presetClass="entr" presetSubtype="0" ac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3300"/>
                            </p:stCondLst>
                            <p:childTnLst>
                              <p:par>
                                <p:cTn id="163" presetID="48" presetClass="entr" presetSubtype="0" ac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7300"/>
                            </p:stCondLst>
                            <p:childTnLst>
                              <p:par>
                                <p:cTn id="170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8300"/>
                            </p:stCondLst>
                            <p:childTnLst>
                              <p:par>
                                <p:cTn id="180" presetID="48" presetClass="entr" presetSubtype="0" ac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9800"/>
                            </p:stCondLst>
                            <p:childTnLst>
                              <p:par>
                                <p:cTn id="187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3300"/>
                            </p:stCondLst>
                            <p:childTnLst>
                              <p:par>
                                <p:cTn id="191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800"/>
                            </p:stCondLst>
                            <p:childTnLst>
                              <p:par>
                                <p:cTn id="195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800"/>
                            </p:stCondLst>
                            <p:childTnLst>
                              <p:par>
                                <p:cTn id="199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5800"/>
                            </p:stCondLst>
                            <p:childTnLst>
                              <p:par>
                                <p:cTn id="203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6800"/>
                            </p:stCondLst>
                            <p:childTnLst>
                              <p:par>
                                <p:cTn id="21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9300"/>
                            </p:stCondLst>
                            <p:childTnLst>
                              <p:par>
                                <p:cTn id="217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2800"/>
                            </p:stCondLst>
                            <p:childTnLst>
                              <p:par>
                                <p:cTn id="22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63800"/>
                            </p:stCondLst>
                            <p:childTnLst>
                              <p:par>
                                <p:cTn id="22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64800"/>
                            </p:stCondLst>
                            <p:childTnLst>
                              <p:par>
                                <p:cTn id="22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65800"/>
                            </p:stCondLst>
                            <p:childTnLst>
                              <p:par>
                                <p:cTn id="23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6800"/>
                            </p:stCondLst>
                            <p:childTnLst>
                              <p:par>
                                <p:cTn id="237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0800"/>
                            </p:stCondLst>
                            <p:childTnLst>
                              <p:par>
                                <p:cTn id="241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75800"/>
                            </p:stCondLst>
                            <p:childTnLst>
                              <p:par>
                                <p:cTn id="245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6800"/>
                            </p:stCondLst>
                            <p:childTnLst>
                              <p:par>
                                <p:cTn id="249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77800"/>
                            </p:stCondLst>
                            <p:childTnLst>
                              <p:par>
                                <p:cTn id="253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78800"/>
                            </p:stCondLst>
                            <p:childTnLst>
                              <p:par>
                                <p:cTn id="257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9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9800"/>
                            </p:stCondLst>
                            <p:childTnLst>
                              <p:par>
                                <p:cTn id="267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81300"/>
                            </p:stCondLst>
                            <p:childTnLst>
                              <p:par>
                                <p:cTn id="271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84800"/>
                            </p:stCondLst>
                            <p:childTnLst>
                              <p:par>
                                <p:cTn id="27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5800"/>
                            </p:stCondLst>
                            <p:childTnLst>
                              <p:par>
                                <p:cTn id="27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89300"/>
                            </p:stCondLst>
                            <p:childTnLst>
                              <p:par>
                                <p:cTn id="28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2800"/>
                            </p:stCondLst>
                            <p:childTnLst>
                              <p:par>
                                <p:cTn id="287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9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93800"/>
                            </p:stCondLst>
                            <p:childTnLst>
                              <p:par>
                                <p:cTn id="297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95300"/>
                            </p:stCondLst>
                            <p:childTnLst>
                              <p:par>
                                <p:cTn id="301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98800"/>
                            </p:stCondLst>
                            <p:childTnLst>
                              <p:par>
                                <p:cTn id="305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300"/>
                            </p:stCondLst>
                            <p:childTnLst>
                              <p:par>
                                <p:cTn id="311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5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1800"/>
                            </p:stCondLst>
                            <p:childTnLst>
                              <p:par>
                                <p:cTn id="317" presetID="2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5800"/>
                            </p:stCondLst>
                            <p:childTnLst>
                              <p:par>
                                <p:cTn id="328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9800"/>
                            </p:stCondLst>
                            <p:childTnLst>
                              <p:par>
                                <p:cTn id="334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0800"/>
                            </p:stCondLst>
                            <p:childTnLst>
                              <p:par>
                                <p:cTn id="338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9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11800"/>
                            </p:stCondLst>
                            <p:childTnLst>
                              <p:par>
                                <p:cTn id="348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13300"/>
                            </p:stCondLst>
                            <p:childTnLst>
                              <p:par>
                                <p:cTn id="352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16800"/>
                            </p:stCondLst>
                            <p:childTnLst>
                              <p:par>
                                <p:cTn id="356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17800"/>
                            </p:stCondLst>
                            <p:childTnLst>
                              <p:par>
                                <p:cTn id="360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18800"/>
                            </p:stCondLst>
                            <p:childTnLst>
                              <p:par>
                                <p:cTn id="364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6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19800"/>
                            </p:stCondLst>
                            <p:childTnLst>
                              <p:par>
                                <p:cTn id="368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0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20800"/>
                            </p:stCondLst>
                            <p:childTnLst>
                              <p:par>
                                <p:cTn id="372" presetID="18" presetClass="entr" presetSubtype="1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24300"/>
                            </p:stCondLst>
                            <p:childTnLst>
                              <p:par>
                                <p:cTn id="376" presetID="18" presetClass="entr" presetSubtype="1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27800"/>
                            </p:stCondLst>
                            <p:childTnLst>
                              <p:par>
                                <p:cTn id="380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28800"/>
                            </p:stCondLst>
                            <p:childTnLst>
                              <p:par>
                                <p:cTn id="384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5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29800"/>
                            </p:stCondLst>
                            <p:childTnLst>
                              <p:par>
                                <p:cTn id="388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9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30800"/>
                            </p:stCondLst>
                            <p:childTnLst>
                              <p:par>
                                <p:cTn id="392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3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31800"/>
                            </p:stCondLst>
                            <p:childTnLst>
                              <p:par>
                                <p:cTn id="402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33300"/>
                            </p:stCondLst>
                            <p:childTnLst>
                              <p:par>
                                <p:cTn id="406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136800"/>
                            </p:stCondLst>
                            <p:childTnLst>
                              <p:par>
                                <p:cTn id="410" presetID="1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2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38300"/>
                            </p:stCondLst>
                            <p:childTnLst>
                              <p:par>
                                <p:cTn id="414" presetID="1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6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39800"/>
                            </p:stCondLst>
                            <p:childTnLst>
                              <p:par>
                                <p:cTn id="418" presetID="1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0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41300"/>
                            </p:stCondLst>
                            <p:childTnLst>
                              <p:par>
                                <p:cTn id="422" presetID="1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4" dur="1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42800"/>
                            </p:stCondLst>
                            <p:childTnLst>
                              <p:par>
                                <p:cTn id="426" presetID="1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47800"/>
                            </p:stCondLst>
                            <p:childTnLst>
                              <p:par>
                                <p:cTn id="430" presetID="1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2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51800"/>
                            </p:stCondLst>
                            <p:childTnLst>
                              <p:par>
                                <p:cTn id="434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52800"/>
                            </p:stCondLst>
                            <p:childTnLst>
                              <p:par>
                                <p:cTn id="438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9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153800"/>
                            </p:stCondLst>
                            <p:childTnLst>
                              <p:par>
                                <p:cTn id="442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3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154800"/>
                            </p:stCondLst>
                            <p:childTnLst>
                              <p:par>
                                <p:cTn id="446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7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9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55800"/>
                            </p:stCondLst>
                            <p:childTnLst>
                              <p:par>
                                <p:cTn id="456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57300"/>
                            </p:stCondLst>
                            <p:childTnLst>
                              <p:par>
                                <p:cTn id="46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3" grpId="0" build="p"/>
      <p:bldP spid="13" grpId="1" build="p"/>
      <p:bldP spid="11" grpId="0"/>
      <p:bldP spid="11" grpId="1"/>
      <p:bldP spid="14" grpId="0"/>
      <p:bldP spid="14" grpId="1"/>
      <p:bldP spid="16" grpId="0"/>
      <p:bldP spid="16" grpId="1"/>
      <p:bldP spid="17" grpId="0"/>
      <p:bldP spid="17" grpId="1"/>
      <p:bldP spid="19" grpId="0" build="allAtOnce"/>
      <p:bldP spid="20" grpId="0" build="allAtOnce"/>
      <p:bldP spid="22" grpId="0"/>
      <p:bldP spid="22" grpId="1"/>
      <p:bldP spid="23" grpId="0" build="allAtOnce"/>
      <p:bldP spid="25" grpId="0" build="allAtOnce"/>
      <p:bldP spid="26" grpId="0" build="allAtOnce"/>
      <p:bldP spid="28" grpId="0" build="allAtOnce"/>
      <p:bldP spid="29" grpId="0"/>
      <p:bldP spid="29" grpId="1"/>
      <p:bldP spid="31" grpId="0" build="allAtOnce"/>
      <p:bldP spid="3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Администратор\Мои документы\Мои рисунки\фоны2\Омаш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28794" y="1142984"/>
          <a:ext cx="5286411" cy="46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  <a:gridCol w="406647"/>
              </a:tblGrid>
              <a:tr h="48261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790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0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527</Words>
  <Application>Microsoft Office PowerPoint</Application>
  <PresentationFormat>Экран (4:3)</PresentationFormat>
  <Paragraphs>360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Кроссворд на тему: «Растения»</vt:lpstr>
      <vt:lpstr>Отгадав загадки, вы узнаете ключевое слово</vt:lpstr>
      <vt:lpstr>Горох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на тему: «Растения»</dc:title>
  <dc:creator>1</dc:creator>
  <cp:lastModifiedBy>1</cp:lastModifiedBy>
  <cp:revision>28</cp:revision>
  <dcterms:created xsi:type="dcterms:W3CDTF">2014-12-01T06:30:25Z</dcterms:created>
  <dcterms:modified xsi:type="dcterms:W3CDTF">2014-12-02T19:03:23Z</dcterms:modified>
</cp:coreProperties>
</file>