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2345679012345708E-2"/>
          <c:y val="0.1283617921842824"/>
          <c:w val="0.78792821036259508"/>
          <c:h val="0.839811802743724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контрольная работа</c:v>
                </c:pt>
              </c:strCache>
            </c:strRef>
          </c:tx>
          <c:explosion val="3"/>
          <c:dPt>
            <c:idx val="0"/>
            <c:explosion val="0"/>
          </c:dPt>
          <c:cat>
            <c:strRef>
              <c:f>Лист1!$A$2:$A$5</c:f>
              <c:strCache>
                <c:ptCount val="4"/>
                <c:pt idx="0">
                  <c:v>"5"-62,5 %</c:v>
                </c:pt>
                <c:pt idx="1">
                  <c:v>"4"-25%</c:v>
                </c:pt>
                <c:pt idx="2">
                  <c:v>"3"-2%</c:v>
                </c:pt>
                <c:pt idx="3">
                  <c:v>не писали - 10%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10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9061425251090161"/>
          <c:y val="2.244036957698435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4252380264326943E-3"/>
          <c:w val="0.64778107157380227"/>
          <c:h val="0.77602734882977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 контрольная работа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"5"-30%</c:v>
                </c:pt>
                <c:pt idx="1">
                  <c:v>"4"-50%</c:v>
                </c:pt>
                <c:pt idx="2">
                  <c:v>"3"-2%</c:v>
                </c:pt>
                <c:pt idx="3">
                  <c:v>не писало-17,5%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0.30000000000000021</c:v>
                </c:pt>
                <c:pt idx="1">
                  <c:v>0.5</c:v>
                </c:pt>
                <c:pt idx="2">
                  <c:v>2.0000000000000011E-2</c:v>
                </c:pt>
                <c:pt idx="3" formatCode="0.00%">
                  <c:v>0.17500000000000004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7F0AA-5C02-418B-80D6-3DDF8874053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7B661-B11A-4C28-82C8-63192FD0606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по итогам </a:t>
            </a:r>
            <a:r>
              <a:rPr lang="en-US" dirty="0" smtClean="0"/>
              <a:t>I</a:t>
            </a:r>
            <a:r>
              <a:rPr lang="ru-RU" dirty="0" smtClean="0"/>
              <a:t> четверти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с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8" y="4714884"/>
            <a:ext cx="1411255" cy="1716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«Тот, кто действует в реальном, 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но живет     идеальным, 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достигнет высочайшего»</a:t>
            </a:r>
          </a:p>
          <a:p>
            <a:pPr algn="r"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К.А.Берне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1"/>
                </a:solidFill>
              </a:rPr>
              <a:t>Лестница успеха</a:t>
            </a:r>
            <a:r>
              <a:rPr lang="ru-RU" i="1" dirty="0" smtClean="0">
                <a:solidFill>
                  <a:schemeClr val="accent1"/>
                </a:solidFill>
              </a:rPr>
              <a:t> - письмо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с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0" y="4714884"/>
            <a:ext cx="1587500" cy="19304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rot="16200000">
            <a:off x="450530" y="1906868"/>
            <a:ext cx="2857520" cy="1044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Аня –  18 баллов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Карим – 18 баллов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В.- 18 </a:t>
            </a:r>
            <a:r>
              <a:rPr lang="ru-RU" dirty="0" smtClean="0">
                <a:solidFill>
                  <a:schemeClr val="tx1"/>
                </a:solidFill>
              </a:rPr>
              <a:t>баллов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750199" y="1893083"/>
            <a:ext cx="2643206" cy="12858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–17 баллов  Софья Д.- 17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Л.-17 баллов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Амирхан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17 баллов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3291471" y="1852009"/>
            <a:ext cx="2428893" cy="158234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Г. – 15 баллов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Дарья –  15 баллов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Адель  – 15 баллов 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 – 15 баллов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 flipH="1">
            <a:off x="4822033" y="2178835"/>
            <a:ext cx="2143140" cy="121444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Саида -    14 баллов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   14 баллов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Лия –      14 баллов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6000772" y="2500295"/>
            <a:ext cx="1857366" cy="85725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Марсэль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Тимур М -13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6993745" y="2578891"/>
            <a:ext cx="1643074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Амира</a:t>
            </a:r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– 12</a:t>
            </a:r>
          </a:p>
          <a:p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Люция</a:t>
            </a:r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– 12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5786" y="6286520"/>
            <a:ext cx="6572296" cy="41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в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«Прописи №1»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571472" y="638028"/>
            <a:ext cx="7843886" cy="5648492"/>
            <a:chOff x="571472" y="638028"/>
            <a:chExt cx="7843886" cy="564849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357422" y="4214818"/>
              <a:ext cx="1985970" cy="20002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Саша 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Б.-     10 </a:t>
              </a:r>
            </a:p>
            <a:p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Софья Дм.- 10 </a:t>
              </a:r>
            </a:p>
            <a:p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Леня Н.-      10 </a:t>
              </a:r>
            </a:p>
            <a:p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Софья С.-    10 </a:t>
              </a:r>
            </a:p>
            <a:p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Тимур Н.-    10 </a:t>
              </a:r>
            </a:p>
            <a:p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Саша Л.-       10</a:t>
              </a:r>
            </a:p>
            <a:p>
              <a:r>
                <a:rPr lang="ru-RU" sz="16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Реналь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Хан.-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  <a:p>
              <a:r>
                <a:rPr lang="ru-RU" sz="16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Газиз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–10 </a:t>
              </a:r>
            </a:p>
            <a:p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rot="16200000">
              <a:off x="3829048" y="5029208"/>
              <a:ext cx="1671646" cy="614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Камиля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С.-  8 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 rot="5400000" flipV="1">
              <a:off x="-576396" y="1785896"/>
              <a:ext cx="3219600" cy="9238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Саша Н- 19 баллов</a:t>
              </a:r>
            </a:p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 rot="16200000">
              <a:off x="588514" y="1907409"/>
              <a:ext cx="2861870" cy="103856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Аня –  18 баллов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Карим Н.– 18 баллов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В.- 18 </a:t>
              </a:r>
              <a:r>
                <a:rPr lang="ru-RU" dirty="0" smtClean="0">
                  <a:solidFill>
                    <a:schemeClr val="tx1"/>
                  </a:solidFill>
                </a:rPr>
                <a:t>баллов </a:t>
              </a:r>
            </a:p>
            <a:p>
              <a:pPr algn="ctr"/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 rot="16200000">
              <a:off x="1887717" y="1894418"/>
              <a:ext cx="2647229" cy="12791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Аделя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–17 баллов  Софья Д.- 17 </a:t>
              </a:r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балло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Л.-17 баллов</a:t>
              </a:r>
            </a:p>
            <a:p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Амирхан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 17 баллов</a:t>
              </a:r>
            </a:p>
            <a:p>
              <a:pPr algn="ctr"/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 rot="16200000">
              <a:off x="3428383" y="1854277"/>
              <a:ext cx="2432589" cy="15741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Г. – 15 баллов 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Дарья –  15 баллов 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Адель  – 15 баллов    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Артем – 15 баллов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16200000" flipH="1">
              <a:off x="4891841" y="2248643"/>
              <a:ext cx="2146401" cy="10715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Саида -    14 баллов 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Алия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    14 баллов  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Лия –      14 баллов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 rot="16200000">
              <a:off x="6072211" y="2428857"/>
              <a:ext cx="1857366" cy="10001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Реналь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Хас.-13</a:t>
              </a:r>
            </a:p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Марсэль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Тимур М -13 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 rot="16200000">
              <a:off x="7136621" y="2578891"/>
              <a:ext cx="1643074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Амира</a:t>
              </a:r>
              <a:r>
                <a:rPr lang="ru-RU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– 12</a:t>
              </a:r>
            </a:p>
            <a:p>
              <a:r>
                <a:rPr lang="ru-RU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Люция</a:t>
              </a:r>
              <a:r>
                <a:rPr lang="ru-RU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– 12</a:t>
              </a:r>
              <a:endParaRPr lang="ru-RU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472" y="4143380"/>
              <a:ext cx="1785950" cy="21431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Мария –  11 Ярослав –11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Дария –    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Лиза –      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Джамиля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– 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Карим А.-  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Камилла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С.-11 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</p:grpSp>
      <p:sp>
        <p:nvSpPr>
          <p:cNvPr id="35" name="Прямоугольник 34"/>
          <p:cNvSpPr/>
          <p:nvPr/>
        </p:nvSpPr>
        <p:spPr>
          <a:xfrm rot="16200000">
            <a:off x="4657724" y="5129226"/>
            <a:ext cx="1357322" cy="6715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</a:rPr>
              <a:t>Джани</a:t>
            </a:r>
            <a:r>
              <a:rPr lang="ru-RU" dirty="0">
                <a:solidFill>
                  <a:schemeClr val="tx1"/>
                </a:solidFill>
              </a:rPr>
              <a:t>-    5 </a:t>
            </a:r>
          </a:p>
          <a:p>
            <a:r>
              <a:rPr lang="ru-RU" dirty="0">
                <a:solidFill>
                  <a:schemeClr val="tx1"/>
                </a:solidFill>
              </a:rPr>
              <a:t> Катя –     5 </a:t>
            </a:r>
          </a:p>
        </p:txBody>
      </p:sp>
      <p:sp>
        <p:nvSpPr>
          <p:cNvPr id="36" name="Содержимое 35"/>
          <p:cNvSpPr>
            <a:spLocks noGrp="1"/>
          </p:cNvSpPr>
          <p:nvPr>
            <p:ph idx="1"/>
          </p:nvPr>
        </p:nvSpPr>
        <p:spPr>
          <a:xfrm>
            <a:off x="6286512" y="4572009"/>
            <a:ext cx="1357322" cy="121444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00042"/>
            <a:ext cx="6858048" cy="4388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Лестница успеха- </a:t>
            </a:r>
            <a:r>
              <a:rPr lang="ru-RU" i="1" dirty="0" smtClean="0">
                <a:solidFill>
                  <a:schemeClr val="accent1"/>
                </a:solidFill>
              </a:rPr>
              <a:t>письмо</a:t>
            </a: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71472" y="642918"/>
            <a:ext cx="6558002" cy="5648492"/>
            <a:chOff x="571472" y="638028"/>
            <a:chExt cx="6558002" cy="564849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357422" y="4214818"/>
              <a:ext cx="1985970" cy="20002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Тимур  Н - 3</a:t>
              </a: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Тимур М-    3 </a:t>
              </a: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Дима -2</a:t>
              </a: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Катя .-2 </a:t>
              </a: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Реналь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Хан.-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ru-RU" sz="16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Марсэль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- 1</a:t>
              </a:r>
            </a:p>
            <a:p>
              <a:r>
                <a:rPr lang="ru-RU" sz="16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Джани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-1</a:t>
              </a:r>
            </a:p>
            <a:p>
              <a:endPara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rot="5400000" flipV="1">
              <a:off x="-576396" y="1785896"/>
              <a:ext cx="3219600" cy="9238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Аня- 15 баллов</a:t>
              </a:r>
            </a:p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 rot="16200000">
              <a:off x="588514" y="1907409"/>
              <a:ext cx="2861870" cy="103856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</a:p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Люция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-15  баллов 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Саша Н –  14 баллов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Камиля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В.- 14 </a:t>
              </a:r>
              <a:r>
                <a:rPr lang="ru-RU" dirty="0" smtClean="0">
                  <a:solidFill>
                    <a:schemeClr val="tx1"/>
                  </a:solidFill>
                </a:rPr>
                <a:t>баллов</a:t>
              </a:r>
            </a:p>
            <a:p>
              <a:r>
                <a:rPr lang="ru-RU" dirty="0" smtClean="0">
                  <a:solidFill>
                    <a:schemeClr val="tx1"/>
                  </a:solidFill>
                </a:rPr>
                <a:t>      Адель- 14 баллов </a:t>
              </a:r>
            </a:p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rot="16200000">
              <a:off x="1676750" y="2104518"/>
              <a:ext cx="2647229" cy="85725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Амирхан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 13 баллов</a:t>
              </a:r>
            </a:p>
            <a:p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Реналь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Хас.-13 баллов</a:t>
              </a:r>
            </a:p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16200000">
              <a:off x="2606847" y="2245993"/>
              <a:ext cx="2432589" cy="7882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Саша Л. -12 баллов </a:t>
              </a:r>
            </a:p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Артем – 12 баллов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 rot="16200000" flipH="1">
              <a:off x="3534518" y="2323343"/>
              <a:ext cx="2217839" cy="85725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Маша -    11 баллов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Карим Н.- 10</a:t>
              </a:r>
              <a:r>
                <a:rPr kumimoji="0" lang="ru-RU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баллов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rot="16200000">
              <a:off x="4643450" y="2281090"/>
              <a:ext cx="2000242" cy="11430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Алия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Джамиля-9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Леня- 9 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Саида -9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16200000">
              <a:off x="5779299" y="2502563"/>
              <a:ext cx="1785950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Газиз-8 </a:t>
              </a:r>
              <a:endPara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Саша Б. </a:t>
              </a:r>
              <a:r>
                <a:rPr lang="ru-RU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ru-RU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  <a:p>
              <a:r>
                <a:rPr lang="ru-RU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Софья С.-8</a:t>
              </a:r>
              <a:endParaRPr lang="ru-RU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71472" y="4143380"/>
              <a:ext cx="1785950" cy="21431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Ярослав –5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Лия –   5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Карим А.-  5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Камиля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С –  5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Лиза – 4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785786" y="6286520"/>
            <a:ext cx="6572296" cy="41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в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«Прописи №2»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 descr="с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0" y="4714884"/>
            <a:ext cx="1587500" cy="193040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 flipH="1">
            <a:off x="4750894" y="3286124"/>
            <a:ext cx="178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393105" y="324433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6779431" y="2578891"/>
            <a:ext cx="1643074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Дария </a:t>
            </a:r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Софья Дм –7</a:t>
            </a:r>
          </a:p>
          <a:p>
            <a:r>
              <a:rPr lang="ru-RU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Камилла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- 7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7715272" y="2786058"/>
            <a:ext cx="1428760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Амира</a:t>
            </a:r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ru-RU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Л.-6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Лестница успеха</a:t>
            </a:r>
            <a:r>
              <a:rPr lang="ru-RU" sz="4000" i="1" dirty="0" smtClean="0">
                <a:solidFill>
                  <a:schemeClr val="accent1"/>
                </a:solidFill>
              </a:rPr>
              <a:t> -математика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29520" y="4857760"/>
            <a:ext cx="1257280" cy="1466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14818"/>
            <a:ext cx="1428760" cy="17859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Саша Б-9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Марсэль-9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Тимур Н.-9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Газиз-9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571612"/>
            <a:ext cx="928694" cy="22860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Лобов С -24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Леня Н.-23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Лия С-21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357298"/>
            <a:ext cx="1500198" cy="2500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В.-27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 -26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Софья Д.-26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Адель- 25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Маша- 25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Карим Н -25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142984"/>
            <a:ext cx="857256" cy="27146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Саша Н – 34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Амирхан-30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Аня -30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285992"/>
            <a:ext cx="1143008" cy="15716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Тимур М.-12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Саида -12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Лиза -11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Карим А-10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2000240"/>
            <a:ext cx="928694" cy="185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Джамиля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-13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Дария -13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С-13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1714488"/>
            <a:ext cx="1071570" cy="21431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Софья Дм-19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Даша-18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-18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4357694"/>
            <a:ext cx="1428760" cy="16479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- 6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Катя-   5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Дима -5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Динара -4</a:t>
            </a:r>
          </a:p>
          <a:p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Реналь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Хан.-4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1857364"/>
            <a:ext cx="1143008" cy="20002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Л.-17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Реналь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Хас.-17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Софья С.-17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Камилла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С.-16</a:t>
            </a:r>
          </a:p>
        </p:txBody>
      </p:sp>
      <p:pic>
        <p:nvPicPr>
          <p:cNvPr id="14" name="Рисунок 13" descr="с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071942"/>
            <a:ext cx="1587500" cy="19304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00034" y="6215082"/>
            <a:ext cx="7786742" cy="41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работы в рабочих тетрадях по «Математика №1»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928802"/>
            <a:ext cx="8158162" cy="1428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Мои достижения</a:t>
            </a:r>
            <a:r>
              <a:rPr lang="ru-RU" sz="3600" i="1" dirty="0" smtClean="0">
                <a:solidFill>
                  <a:schemeClr val="accent1"/>
                </a:solidFill>
              </a:rPr>
              <a:t>–</a:t>
            </a:r>
            <a:br>
              <a:rPr lang="ru-RU" sz="3600" i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chemeClr val="accent1"/>
                </a:solidFill>
              </a:rPr>
              <a:t>по математике</a:t>
            </a:r>
            <a:br>
              <a:rPr lang="ru-RU" sz="3600" i="1" dirty="0" smtClean="0">
                <a:solidFill>
                  <a:schemeClr val="accent1"/>
                </a:solidFill>
              </a:rPr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643050"/>
          <a:ext cx="7143800" cy="275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4429132"/>
            <a:ext cx="7929618" cy="1785926"/>
          </a:xfrm>
          <a:prstGeom prst="rect">
            <a:avLst/>
          </a:prstGeom>
        </p:spPr>
        <p:txBody>
          <a:bodyPr wrap="square" numCol="5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Софья С.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Саша Н.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Газиз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Амирхан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Саида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Карим Н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Тимур М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Тимур Н.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Артём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Софья Д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Карим А.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Камилла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Дария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Динара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Софья Дм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Даша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Маша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Лёня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Реналь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Аня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Адель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Саша Л.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Алия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857629"/>
            <a:ext cx="181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5 написали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Мои достижения</a:t>
            </a:r>
            <a:r>
              <a:rPr lang="ru-RU" sz="5400" i="1" dirty="0" smtClean="0">
                <a:solidFill>
                  <a:schemeClr val="accent1"/>
                </a:solidFill>
              </a:rPr>
              <a:t>–</a:t>
            </a:r>
            <a:br>
              <a:rPr lang="ru-RU" sz="54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по математике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7358114" cy="339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4786322"/>
            <a:ext cx="160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5 написали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500702"/>
            <a:ext cx="7929618" cy="928693"/>
          </a:xfrm>
          <a:prstGeom prst="rect">
            <a:avLst/>
          </a:prstGeom>
        </p:spPr>
        <p:txBody>
          <a:bodyPr wrap="square" numCol="5">
            <a:sp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Лёня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Джани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Марсэль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Аня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Камилла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Артём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Тимур Н.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Карим Н</a:t>
            </a:r>
          </a:p>
          <a:p>
            <a:pPr algn="just"/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Амирхан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1400" i="1" dirty="0" smtClean="0"/>
              <a:t>Существуют два вида знаний: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i="1" dirty="0" smtClean="0"/>
              <a:t>либо мы что-нибудь знаем,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 либо мы знаем,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 где найти сведения об этом.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</a:t>
            </a:r>
            <a:r>
              <a:rPr lang="ru-RU" sz="1600" dirty="0" err="1" smtClean="0"/>
              <a:t>Самуэль</a:t>
            </a:r>
            <a:r>
              <a:rPr lang="ru-RU" sz="1600" dirty="0" smtClean="0"/>
              <a:t> Джонсон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Возможные результаты проектной деятельности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Альбом, газета, гербарий, журнал, книжка-раскладушка, коллаж, коллекция, костюм, макет, </a:t>
            </a:r>
          </a:p>
          <a:p>
            <a:pPr>
              <a:buNone/>
            </a:pPr>
            <a:r>
              <a:rPr lang="ru-RU" dirty="0" smtClean="0"/>
              <a:t>    модель, паспарту, плакат, план, наглядные пособия, реферат, справочник,   серия иллюстраций, фотоальбом, экскурсия.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презентация, выполненная в различных программах.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681</Words>
  <Application>Microsoft Office PowerPoint</Application>
  <PresentationFormat>Экран (4:3)</PresentationFormat>
  <Paragraphs>210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Родительское собрание по итогам I четверти</vt:lpstr>
      <vt:lpstr>Слайд 2</vt:lpstr>
      <vt:lpstr>         Лестница успеха - письмо</vt:lpstr>
      <vt:lpstr>Лестница успеха- письмо</vt:lpstr>
      <vt:lpstr>Лестница успеха -математика</vt:lpstr>
      <vt:lpstr>     Мои достижения– по математике </vt:lpstr>
      <vt:lpstr>Мои достижения– по математике</vt:lpstr>
      <vt:lpstr>Существуют два вида знаний:  либо мы что-нибудь знаем,  либо мы знаем,  где найти сведения об этом.                                   Самуэль Джонсон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по итогам I четверти</dc:title>
  <dc:creator>Андрей</dc:creator>
  <cp:lastModifiedBy>3-10</cp:lastModifiedBy>
  <cp:revision>41</cp:revision>
  <dcterms:created xsi:type="dcterms:W3CDTF">2011-11-09T17:40:44Z</dcterms:created>
  <dcterms:modified xsi:type="dcterms:W3CDTF">2015-01-18T10:41:04Z</dcterms:modified>
</cp:coreProperties>
</file>