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7ACB8A-150E-4A5F-8D62-1FD2C2085C04}" type="doc">
      <dgm:prSet loTypeId="urn:microsoft.com/office/officeart/2005/8/layout/h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821AB2E-8B19-4760-899D-C4EBE2186464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</a:rPr>
            <a:t>География</a:t>
          </a:r>
          <a:endParaRPr lang="ru-RU" sz="3200" b="1" dirty="0">
            <a:solidFill>
              <a:schemeClr val="bg1"/>
            </a:solidFill>
          </a:endParaRPr>
        </a:p>
      </dgm:t>
    </dgm:pt>
    <dgm:pt modelId="{9E8B0C74-87EF-4862-ABD1-13299365731D}" type="parTrans" cxnId="{FEAADA51-5124-4D32-8000-57F3A472BBC5}">
      <dgm:prSet/>
      <dgm:spPr/>
      <dgm:t>
        <a:bodyPr/>
        <a:lstStyle/>
        <a:p>
          <a:endParaRPr lang="ru-RU"/>
        </a:p>
      </dgm:t>
    </dgm:pt>
    <dgm:pt modelId="{9F5AF939-E471-49BA-808E-24E85ED66AF0}" type="sibTrans" cxnId="{FEAADA51-5124-4D32-8000-57F3A472BBC5}">
      <dgm:prSet/>
      <dgm:spPr/>
      <dgm:t>
        <a:bodyPr/>
        <a:lstStyle/>
        <a:p>
          <a:endParaRPr lang="ru-RU"/>
        </a:p>
      </dgm:t>
    </dgm:pt>
    <dgm:pt modelId="{20EC4A8B-327C-4CDC-BA2A-D317A779176A}">
      <dgm:prSet phldrT="[Текст]" custT="1"/>
      <dgm:spPr/>
      <dgm:t>
        <a:bodyPr/>
        <a:lstStyle/>
        <a:p>
          <a:r>
            <a:rPr lang="ru-RU" sz="2400" dirty="0" smtClean="0"/>
            <a:t>Природный комплекс</a:t>
          </a:r>
          <a:endParaRPr lang="ru-RU" sz="2400" dirty="0"/>
        </a:p>
      </dgm:t>
    </dgm:pt>
    <dgm:pt modelId="{43B4BB1A-2E14-454E-8612-02091C5F91E0}" type="parTrans" cxnId="{7920EBDE-18A5-4543-880A-19B8DFF86E4D}">
      <dgm:prSet/>
      <dgm:spPr/>
      <dgm:t>
        <a:bodyPr/>
        <a:lstStyle/>
        <a:p>
          <a:endParaRPr lang="ru-RU"/>
        </a:p>
      </dgm:t>
    </dgm:pt>
    <dgm:pt modelId="{6E7B8D73-9F57-4C0D-A850-DF15EEB3F3A8}" type="sibTrans" cxnId="{7920EBDE-18A5-4543-880A-19B8DFF86E4D}">
      <dgm:prSet/>
      <dgm:spPr/>
      <dgm:t>
        <a:bodyPr/>
        <a:lstStyle/>
        <a:p>
          <a:endParaRPr lang="ru-RU"/>
        </a:p>
      </dgm:t>
    </dgm:pt>
    <dgm:pt modelId="{1D9AD93B-25C9-4691-890E-424E6B2AAA53}">
      <dgm:prSet phldrT="[Текст]" custT="1"/>
      <dgm:spPr/>
      <dgm:t>
        <a:bodyPr/>
        <a:lstStyle/>
        <a:p>
          <a:r>
            <a:rPr lang="ru-RU" sz="3200" b="1" smtClean="0">
              <a:solidFill>
                <a:schemeClr val="bg1"/>
              </a:solidFill>
            </a:rPr>
            <a:t>Экология</a:t>
          </a:r>
          <a:endParaRPr lang="ru-RU" sz="3200" b="1" dirty="0">
            <a:solidFill>
              <a:schemeClr val="bg1"/>
            </a:solidFill>
          </a:endParaRPr>
        </a:p>
      </dgm:t>
    </dgm:pt>
    <dgm:pt modelId="{734B6A16-1169-4B54-858E-7CA330EE0DF4}" type="parTrans" cxnId="{25400457-8A7E-4B91-AFA0-CA642A50DBC1}">
      <dgm:prSet/>
      <dgm:spPr/>
      <dgm:t>
        <a:bodyPr/>
        <a:lstStyle/>
        <a:p>
          <a:endParaRPr lang="ru-RU"/>
        </a:p>
      </dgm:t>
    </dgm:pt>
    <dgm:pt modelId="{612BCBC8-43DF-4A59-B56F-4417FE13AB53}" type="sibTrans" cxnId="{25400457-8A7E-4B91-AFA0-CA642A50DBC1}">
      <dgm:prSet/>
      <dgm:spPr/>
      <dgm:t>
        <a:bodyPr/>
        <a:lstStyle/>
        <a:p>
          <a:endParaRPr lang="ru-RU"/>
        </a:p>
      </dgm:t>
    </dgm:pt>
    <dgm:pt modelId="{54B4DDF0-82B4-4358-BCDE-426AC524DFAF}">
      <dgm:prSet phldrT="[Текст]" custT="1"/>
      <dgm:spPr/>
      <dgm:t>
        <a:bodyPr/>
        <a:lstStyle/>
        <a:p>
          <a:r>
            <a:rPr lang="ru-RU" sz="2400" dirty="0" smtClean="0"/>
            <a:t>Среда обитания (неживая природа, </a:t>
          </a:r>
          <a:r>
            <a:rPr lang="ru-RU" sz="2400" dirty="0" err="1" smtClean="0"/>
            <a:t>географичес-кая</a:t>
          </a:r>
          <a:r>
            <a:rPr lang="ru-RU" sz="2400" dirty="0" smtClean="0"/>
            <a:t> оболочка, организмы)</a:t>
          </a:r>
          <a:endParaRPr lang="ru-RU" sz="2400" dirty="0"/>
        </a:p>
      </dgm:t>
    </dgm:pt>
    <dgm:pt modelId="{71813DB8-031F-4CC2-8820-5F155AEFC3E8}" type="parTrans" cxnId="{31D974AD-587E-4DA3-B286-15A2E4B7F9FC}">
      <dgm:prSet/>
      <dgm:spPr/>
      <dgm:t>
        <a:bodyPr/>
        <a:lstStyle/>
        <a:p>
          <a:endParaRPr lang="ru-RU"/>
        </a:p>
      </dgm:t>
    </dgm:pt>
    <dgm:pt modelId="{F2555C45-FCFC-4B63-9BE0-A377A9AD8161}" type="sibTrans" cxnId="{31D974AD-587E-4DA3-B286-15A2E4B7F9FC}">
      <dgm:prSet/>
      <dgm:spPr/>
      <dgm:t>
        <a:bodyPr/>
        <a:lstStyle/>
        <a:p>
          <a:endParaRPr lang="ru-RU"/>
        </a:p>
      </dgm:t>
    </dgm:pt>
    <dgm:pt modelId="{F111284C-FE55-442B-861C-1F7A376C9904}">
      <dgm:prSet phldrT="[Текст]" custT="1"/>
      <dgm:spPr/>
      <dgm:t>
        <a:bodyPr/>
        <a:lstStyle/>
        <a:p>
          <a:r>
            <a:rPr lang="ru-RU" sz="3200" b="1" smtClean="0">
              <a:solidFill>
                <a:schemeClr val="bg1"/>
              </a:solidFill>
            </a:rPr>
            <a:t>Биология</a:t>
          </a:r>
          <a:endParaRPr lang="ru-RU" sz="3200" b="1" dirty="0">
            <a:solidFill>
              <a:schemeClr val="bg1"/>
            </a:solidFill>
          </a:endParaRPr>
        </a:p>
      </dgm:t>
    </dgm:pt>
    <dgm:pt modelId="{73E514DC-EADC-4F5C-B540-E2E604FECFB8}" type="parTrans" cxnId="{E699DF2C-C2EE-48A8-A778-CA8C946B29A1}">
      <dgm:prSet/>
      <dgm:spPr/>
      <dgm:t>
        <a:bodyPr/>
        <a:lstStyle/>
        <a:p>
          <a:endParaRPr lang="ru-RU"/>
        </a:p>
      </dgm:t>
    </dgm:pt>
    <dgm:pt modelId="{356CECB7-6F0E-4C0F-BF1A-1449E3C19BF6}" type="sibTrans" cxnId="{E699DF2C-C2EE-48A8-A778-CA8C946B29A1}">
      <dgm:prSet/>
      <dgm:spPr/>
      <dgm:t>
        <a:bodyPr/>
        <a:lstStyle/>
        <a:p>
          <a:endParaRPr lang="ru-RU"/>
        </a:p>
      </dgm:t>
    </dgm:pt>
    <dgm:pt modelId="{5EB2C8D5-F263-40D0-8680-9CF004A7F15D}">
      <dgm:prSet phldrT="[Текст]" custT="1"/>
      <dgm:spPr/>
      <dgm:t>
        <a:bodyPr/>
        <a:lstStyle/>
        <a:p>
          <a:pPr algn="l"/>
          <a:r>
            <a:rPr lang="ru-RU" sz="2400" dirty="0" smtClean="0"/>
            <a:t>Биогеоценоз </a:t>
          </a:r>
          <a:endParaRPr lang="ru-RU" sz="2400" dirty="0"/>
        </a:p>
      </dgm:t>
    </dgm:pt>
    <dgm:pt modelId="{B77B345C-452E-4DD7-BA6E-C4C0E0E4B6C2}" type="parTrans" cxnId="{08A033C5-B5EA-49FF-BB3D-1980446DFC5D}">
      <dgm:prSet/>
      <dgm:spPr/>
      <dgm:t>
        <a:bodyPr/>
        <a:lstStyle/>
        <a:p>
          <a:endParaRPr lang="ru-RU"/>
        </a:p>
      </dgm:t>
    </dgm:pt>
    <dgm:pt modelId="{8C6BA920-4999-483C-8E63-CAB9AEA4FC39}" type="sibTrans" cxnId="{08A033C5-B5EA-49FF-BB3D-1980446DFC5D}">
      <dgm:prSet/>
      <dgm:spPr/>
      <dgm:t>
        <a:bodyPr/>
        <a:lstStyle/>
        <a:p>
          <a:endParaRPr lang="ru-RU"/>
        </a:p>
      </dgm:t>
    </dgm:pt>
    <dgm:pt modelId="{2D42C834-CBA7-4FF2-8B82-91FBB5027C2F}">
      <dgm:prSet custT="1"/>
      <dgm:spPr/>
      <dgm:t>
        <a:bodyPr/>
        <a:lstStyle/>
        <a:p>
          <a:r>
            <a:rPr lang="ru-RU" sz="2400" dirty="0" err="1" smtClean="0"/>
            <a:t>Природно-террито</a:t>
          </a:r>
          <a:r>
            <a:rPr lang="ru-RU" sz="2400" dirty="0" smtClean="0"/>
            <a:t>- </a:t>
          </a:r>
          <a:r>
            <a:rPr lang="ru-RU" sz="2400" dirty="0" err="1" smtClean="0"/>
            <a:t>риальный</a:t>
          </a:r>
          <a:r>
            <a:rPr lang="ru-RU" sz="2400" dirty="0" smtClean="0"/>
            <a:t> комплекс    (ПТК)</a:t>
          </a:r>
          <a:endParaRPr lang="ru-RU" sz="2400" dirty="0"/>
        </a:p>
      </dgm:t>
    </dgm:pt>
    <dgm:pt modelId="{AC42CC5C-C2D3-408D-B9D5-1F9367EDDA86}" type="parTrans" cxnId="{6FCE8DB1-E369-49BD-9B2D-ABB98D1E1A2F}">
      <dgm:prSet/>
      <dgm:spPr/>
      <dgm:t>
        <a:bodyPr/>
        <a:lstStyle/>
        <a:p>
          <a:endParaRPr lang="ru-RU"/>
        </a:p>
      </dgm:t>
    </dgm:pt>
    <dgm:pt modelId="{138426C7-C626-4F6C-83D8-96D4A46596D5}" type="sibTrans" cxnId="{6FCE8DB1-E369-49BD-9B2D-ABB98D1E1A2F}">
      <dgm:prSet/>
      <dgm:spPr/>
      <dgm:t>
        <a:bodyPr/>
        <a:lstStyle/>
        <a:p>
          <a:endParaRPr lang="ru-RU"/>
        </a:p>
      </dgm:t>
    </dgm:pt>
    <dgm:pt modelId="{1B5952F9-1991-43FC-B752-5D43D77A2CB2}">
      <dgm:prSet custT="1"/>
      <dgm:spPr/>
      <dgm:t>
        <a:bodyPr/>
        <a:lstStyle/>
        <a:p>
          <a:pPr algn="l"/>
          <a:r>
            <a:rPr lang="ru-RU" sz="2400" dirty="0" smtClean="0"/>
            <a:t>Биоценоз</a:t>
          </a:r>
          <a:endParaRPr lang="ru-RU" sz="2400" dirty="0"/>
        </a:p>
      </dgm:t>
    </dgm:pt>
    <dgm:pt modelId="{0A71F63F-CC45-447D-A23F-6A4E5C3E1C84}" type="parTrans" cxnId="{71DB8E58-F19C-42FF-AF85-293903E3B093}">
      <dgm:prSet/>
      <dgm:spPr/>
      <dgm:t>
        <a:bodyPr/>
        <a:lstStyle/>
        <a:p>
          <a:endParaRPr lang="ru-RU"/>
        </a:p>
      </dgm:t>
    </dgm:pt>
    <dgm:pt modelId="{1C065B30-38D4-49AE-8810-7697A066CE47}" type="sibTrans" cxnId="{71DB8E58-F19C-42FF-AF85-293903E3B093}">
      <dgm:prSet/>
      <dgm:spPr/>
      <dgm:t>
        <a:bodyPr/>
        <a:lstStyle/>
        <a:p>
          <a:endParaRPr lang="ru-RU"/>
        </a:p>
      </dgm:t>
    </dgm:pt>
    <dgm:pt modelId="{D55DC73D-6195-48EF-94C7-A453B6D2374F}" type="pres">
      <dgm:prSet presAssocID="{B67ACB8A-150E-4A5F-8D62-1FD2C2085C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821188-4312-407A-A986-C3496DEAE014}" type="pres">
      <dgm:prSet presAssocID="{A821AB2E-8B19-4760-899D-C4EBE2186464}" presName="composite" presStyleCnt="0"/>
      <dgm:spPr/>
    </dgm:pt>
    <dgm:pt modelId="{94B5BC7E-88D8-435D-BD62-9F4FA390F49C}" type="pres">
      <dgm:prSet presAssocID="{A821AB2E-8B19-4760-899D-C4EBE2186464}" presName="parTx" presStyleLbl="alignNode1" presStyleIdx="0" presStyleCnt="3" custScaleX="1233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97611-6D11-42C3-923A-4FC29B583C04}" type="pres">
      <dgm:prSet presAssocID="{A821AB2E-8B19-4760-899D-C4EBE2186464}" presName="desTx" presStyleLbl="alignAccFollowNode1" presStyleIdx="0" presStyleCnt="3" custScaleX="110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D55FFE-7493-42EE-93C2-535B86B88F35}" type="pres">
      <dgm:prSet presAssocID="{9F5AF939-E471-49BA-808E-24E85ED66AF0}" presName="space" presStyleCnt="0"/>
      <dgm:spPr/>
    </dgm:pt>
    <dgm:pt modelId="{C38BAF67-E36F-4A1A-AB98-E9250269410C}" type="pres">
      <dgm:prSet presAssocID="{1D9AD93B-25C9-4691-890E-424E6B2AAA53}" presName="composite" presStyleCnt="0"/>
      <dgm:spPr/>
    </dgm:pt>
    <dgm:pt modelId="{E5EAB06A-29AF-4445-AFA5-4AC983DEE2A8}" type="pres">
      <dgm:prSet presAssocID="{1D9AD93B-25C9-4691-890E-424E6B2AAA53}" presName="parTx" presStyleLbl="alignNode1" presStyleIdx="1" presStyleCnt="3" custScaleX="124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A7062-42FA-4913-8829-EB9997CC8FBB}" type="pres">
      <dgm:prSet presAssocID="{1D9AD93B-25C9-4691-890E-424E6B2AAA53}" presName="desTx" presStyleLbl="alignAccFollowNode1" presStyleIdx="1" presStyleCnt="3" custScaleX="116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E3441-759F-4394-8D21-7DF5CD82B235}" type="pres">
      <dgm:prSet presAssocID="{612BCBC8-43DF-4A59-B56F-4417FE13AB53}" presName="space" presStyleCnt="0"/>
      <dgm:spPr/>
    </dgm:pt>
    <dgm:pt modelId="{2F71EE14-BE5D-4030-BB68-F3620C737814}" type="pres">
      <dgm:prSet presAssocID="{F111284C-FE55-442B-861C-1F7A376C9904}" presName="composite" presStyleCnt="0"/>
      <dgm:spPr/>
    </dgm:pt>
    <dgm:pt modelId="{21382299-5E00-4088-86DA-AA5D7EC53DBD}" type="pres">
      <dgm:prSet presAssocID="{F111284C-FE55-442B-861C-1F7A376C9904}" presName="parTx" presStyleLbl="alignNode1" presStyleIdx="2" presStyleCnt="3" custScaleX="1102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23111A-55B9-40A4-8CAE-C39DB75B528A}" type="pres">
      <dgm:prSet presAssocID="{F111284C-FE55-442B-861C-1F7A376C9904}" presName="desTx" presStyleLbl="alignAccFollowNode1" presStyleIdx="2" presStyleCnt="3" custScaleX="1125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043566-F9FA-4DFD-A480-76AD223EB3AB}" type="presOf" srcId="{54B4DDF0-82B4-4358-BCDE-426AC524DFAF}" destId="{C49A7062-42FA-4913-8829-EB9997CC8FBB}" srcOrd="0" destOrd="0" presId="urn:microsoft.com/office/officeart/2005/8/layout/hList1"/>
    <dgm:cxn modelId="{7920EBDE-18A5-4543-880A-19B8DFF86E4D}" srcId="{A821AB2E-8B19-4760-899D-C4EBE2186464}" destId="{20EC4A8B-327C-4CDC-BA2A-D317A779176A}" srcOrd="0" destOrd="0" parTransId="{43B4BB1A-2E14-454E-8612-02091C5F91E0}" sibTransId="{6E7B8D73-9F57-4C0D-A850-DF15EEB3F3A8}"/>
    <dgm:cxn modelId="{71DB8E58-F19C-42FF-AF85-293903E3B093}" srcId="{F111284C-FE55-442B-861C-1F7A376C9904}" destId="{1B5952F9-1991-43FC-B752-5D43D77A2CB2}" srcOrd="1" destOrd="0" parTransId="{0A71F63F-CC45-447D-A23F-6A4E5C3E1C84}" sibTransId="{1C065B30-38D4-49AE-8810-7697A066CE47}"/>
    <dgm:cxn modelId="{0CB03C6C-2863-4373-A6FB-45C5B2E1ECB6}" type="presOf" srcId="{5EB2C8D5-F263-40D0-8680-9CF004A7F15D}" destId="{F923111A-55B9-40A4-8CAE-C39DB75B528A}" srcOrd="0" destOrd="0" presId="urn:microsoft.com/office/officeart/2005/8/layout/hList1"/>
    <dgm:cxn modelId="{D5847946-7071-44AF-9C4C-524CF0910116}" type="presOf" srcId="{1B5952F9-1991-43FC-B752-5D43D77A2CB2}" destId="{F923111A-55B9-40A4-8CAE-C39DB75B528A}" srcOrd="0" destOrd="1" presId="urn:microsoft.com/office/officeart/2005/8/layout/hList1"/>
    <dgm:cxn modelId="{10399452-BA02-43A3-8D36-0CFE6B4BEF2C}" type="presOf" srcId="{20EC4A8B-327C-4CDC-BA2A-D317A779176A}" destId="{C5F97611-6D11-42C3-923A-4FC29B583C04}" srcOrd="0" destOrd="0" presId="urn:microsoft.com/office/officeart/2005/8/layout/hList1"/>
    <dgm:cxn modelId="{E699DF2C-C2EE-48A8-A778-CA8C946B29A1}" srcId="{B67ACB8A-150E-4A5F-8D62-1FD2C2085C04}" destId="{F111284C-FE55-442B-861C-1F7A376C9904}" srcOrd="2" destOrd="0" parTransId="{73E514DC-EADC-4F5C-B540-E2E604FECFB8}" sibTransId="{356CECB7-6F0E-4C0F-BF1A-1449E3C19BF6}"/>
    <dgm:cxn modelId="{6FCE8DB1-E369-49BD-9B2D-ABB98D1E1A2F}" srcId="{A821AB2E-8B19-4760-899D-C4EBE2186464}" destId="{2D42C834-CBA7-4FF2-8B82-91FBB5027C2F}" srcOrd="1" destOrd="0" parTransId="{AC42CC5C-C2D3-408D-B9D5-1F9367EDDA86}" sibTransId="{138426C7-C626-4F6C-83D8-96D4A46596D5}"/>
    <dgm:cxn modelId="{08A033C5-B5EA-49FF-BB3D-1980446DFC5D}" srcId="{F111284C-FE55-442B-861C-1F7A376C9904}" destId="{5EB2C8D5-F263-40D0-8680-9CF004A7F15D}" srcOrd="0" destOrd="0" parTransId="{B77B345C-452E-4DD7-BA6E-C4C0E0E4B6C2}" sibTransId="{8C6BA920-4999-483C-8E63-CAB9AEA4FC39}"/>
    <dgm:cxn modelId="{25400457-8A7E-4B91-AFA0-CA642A50DBC1}" srcId="{B67ACB8A-150E-4A5F-8D62-1FD2C2085C04}" destId="{1D9AD93B-25C9-4691-890E-424E6B2AAA53}" srcOrd="1" destOrd="0" parTransId="{734B6A16-1169-4B54-858E-7CA330EE0DF4}" sibTransId="{612BCBC8-43DF-4A59-B56F-4417FE13AB53}"/>
    <dgm:cxn modelId="{ED693F99-7262-4383-A502-B11775D2047B}" type="presOf" srcId="{A821AB2E-8B19-4760-899D-C4EBE2186464}" destId="{94B5BC7E-88D8-435D-BD62-9F4FA390F49C}" srcOrd="0" destOrd="0" presId="urn:microsoft.com/office/officeart/2005/8/layout/hList1"/>
    <dgm:cxn modelId="{5EC0E2E5-B8AF-417D-9873-1F1408CBC04D}" type="presOf" srcId="{1D9AD93B-25C9-4691-890E-424E6B2AAA53}" destId="{E5EAB06A-29AF-4445-AFA5-4AC983DEE2A8}" srcOrd="0" destOrd="0" presId="urn:microsoft.com/office/officeart/2005/8/layout/hList1"/>
    <dgm:cxn modelId="{8C51C994-2424-4696-9272-D2F803D0DB2F}" type="presOf" srcId="{F111284C-FE55-442B-861C-1F7A376C9904}" destId="{21382299-5E00-4088-86DA-AA5D7EC53DBD}" srcOrd="0" destOrd="0" presId="urn:microsoft.com/office/officeart/2005/8/layout/hList1"/>
    <dgm:cxn modelId="{31D974AD-587E-4DA3-B286-15A2E4B7F9FC}" srcId="{1D9AD93B-25C9-4691-890E-424E6B2AAA53}" destId="{54B4DDF0-82B4-4358-BCDE-426AC524DFAF}" srcOrd="0" destOrd="0" parTransId="{71813DB8-031F-4CC2-8820-5F155AEFC3E8}" sibTransId="{F2555C45-FCFC-4B63-9BE0-A377A9AD8161}"/>
    <dgm:cxn modelId="{0E9BAF6F-0F1E-405A-869E-0AD7AFB5FF34}" type="presOf" srcId="{B67ACB8A-150E-4A5F-8D62-1FD2C2085C04}" destId="{D55DC73D-6195-48EF-94C7-A453B6D2374F}" srcOrd="0" destOrd="0" presId="urn:microsoft.com/office/officeart/2005/8/layout/hList1"/>
    <dgm:cxn modelId="{FEAADA51-5124-4D32-8000-57F3A472BBC5}" srcId="{B67ACB8A-150E-4A5F-8D62-1FD2C2085C04}" destId="{A821AB2E-8B19-4760-899D-C4EBE2186464}" srcOrd="0" destOrd="0" parTransId="{9E8B0C74-87EF-4862-ABD1-13299365731D}" sibTransId="{9F5AF939-E471-49BA-808E-24E85ED66AF0}"/>
    <dgm:cxn modelId="{AF4D3CD7-18D5-4E1F-8458-255873AA1511}" type="presOf" srcId="{2D42C834-CBA7-4FF2-8B82-91FBB5027C2F}" destId="{C5F97611-6D11-42C3-923A-4FC29B583C04}" srcOrd="0" destOrd="1" presId="urn:microsoft.com/office/officeart/2005/8/layout/hList1"/>
    <dgm:cxn modelId="{A02927C9-E552-47F0-B5F5-D818A89AD9BA}" type="presParOf" srcId="{D55DC73D-6195-48EF-94C7-A453B6D2374F}" destId="{8E821188-4312-407A-A986-C3496DEAE014}" srcOrd="0" destOrd="0" presId="urn:microsoft.com/office/officeart/2005/8/layout/hList1"/>
    <dgm:cxn modelId="{66813703-4E8F-42A5-9475-73E17C49CDA2}" type="presParOf" srcId="{8E821188-4312-407A-A986-C3496DEAE014}" destId="{94B5BC7E-88D8-435D-BD62-9F4FA390F49C}" srcOrd="0" destOrd="0" presId="urn:microsoft.com/office/officeart/2005/8/layout/hList1"/>
    <dgm:cxn modelId="{B927E9BB-029C-4382-B6E0-016B32742BFD}" type="presParOf" srcId="{8E821188-4312-407A-A986-C3496DEAE014}" destId="{C5F97611-6D11-42C3-923A-4FC29B583C04}" srcOrd="1" destOrd="0" presId="urn:microsoft.com/office/officeart/2005/8/layout/hList1"/>
    <dgm:cxn modelId="{02813D1E-819D-405A-81E8-068A8EBAB4EF}" type="presParOf" srcId="{D55DC73D-6195-48EF-94C7-A453B6D2374F}" destId="{74D55FFE-7493-42EE-93C2-535B86B88F35}" srcOrd="1" destOrd="0" presId="urn:microsoft.com/office/officeart/2005/8/layout/hList1"/>
    <dgm:cxn modelId="{6199C7EF-E55F-4E7D-8230-9BC12783AAB8}" type="presParOf" srcId="{D55DC73D-6195-48EF-94C7-A453B6D2374F}" destId="{C38BAF67-E36F-4A1A-AB98-E9250269410C}" srcOrd="2" destOrd="0" presId="urn:microsoft.com/office/officeart/2005/8/layout/hList1"/>
    <dgm:cxn modelId="{66A683F9-3108-462E-9F48-97EC31D45B17}" type="presParOf" srcId="{C38BAF67-E36F-4A1A-AB98-E9250269410C}" destId="{E5EAB06A-29AF-4445-AFA5-4AC983DEE2A8}" srcOrd="0" destOrd="0" presId="urn:microsoft.com/office/officeart/2005/8/layout/hList1"/>
    <dgm:cxn modelId="{32DDA97E-8DAB-4670-82C6-FA1D8AB37731}" type="presParOf" srcId="{C38BAF67-E36F-4A1A-AB98-E9250269410C}" destId="{C49A7062-42FA-4913-8829-EB9997CC8FBB}" srcOrd="1" destOrd="0" presId="urn:microsoft.com/office/officeart/2005/8/layout/hList1"/>
    <dgm:cxn modelId="{276FD80E-C539-4C68-B2FE-D4A59CE517EA}" type="presParOf" srcId="{D55DC73D-6195-48EF-94C7-A453B6D2374F}" destId="{72AE3441-759F-4394-8D21-7DF5CD82B235}" srcOrd="3" destOrd="0" presId="urn:microsoft.com/office/officeart/2005/8/layout/hList1"/>
    <dgm:cxn modelId="{C705628A-21D7-4DFF-82D8-8FDCEE1FC517}" type="presParOf" srcId="{D55DC73D-6195-48EF-94C7-A453B6D2374F}" destId="{2F71EE14-BE5D-4030-BB68-F3620C737814}" srcOrd="4" destOrd="0" presId="urn:microsoft.com/office/officeart/2005/8/layout/hList1"/>
    <dgm:cxn modelId="{667295F6-FB00-4CE8-9BEC-C8CD7E253AC1}" type="presParOf" srcId="{2F71EE14-BE5D-4030-BB68-F3620C737814}" destId="{21382299-5E00-4088-86DA-AA5D7EC53DBD}" srcOrd="0" destOrd="0" presId="urn:microsoft.com/office/officeart/2005/8/layout/hList1"/>
    <dgm:cxn modelId="{E9430C45-F71D-4C4B-98E7-DDED643A998D}" type="presParOf" srcId="{2F71EE14-BE5D-4030-BB68-F3620C737814}" destId="{F923111A-55B9-40A4-8CAE-C39DB75B528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B5BC7E-88D8-435D-BD62-9F4FA390F49C}">
      <dsp:nvSpPr>
        <dsp:cNvPr id="0" name=""/>
        <dsp:cNvSpPr/>
      </dsp:nvSpPr>
      <dsp:spPr>
        <a:xfrm>
          <a:off x="6633" y="824265"/>
          <a:ext cx="2903356" cy="94118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</a:rPr>
            <a:t>География</a:t>
          </a:r>
          <a:endParaRPr lang="ru-RU" sz="3200" b="1" kern="1200" dirty="0">
            <a:solidFill>
              <a:schemeClr val="bg1"/>
            </a:solidFill>
          </a:endParaRPr>
        </a:p>
      </dsp:txBody>
      <dsp:txXfrm>
        <a:off x="6633" y="824265"/>
        <a:ext cx="2903356" cy="941189"/>
      </dsp:txXfrm>
    </dsp:sp>
    <dsp:sp modelId="{C5F97611-6D11-42C3-923A-4FC29B583C04}">
      <dsp:nvSpPr>
        <dsp:cNvPr id="0" name=""/>
        <dsp:cNvSpPr/>
      </dsp:nvSpPr>
      <dsp:spPr>
        <a:xfrm>
          <a:off x="158117" y="1765454"/>
          <a:ext cx="2600387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Природный комплекс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err="1" smtClean="0"/>
            <a:t>Природно-террито</a:t>
          </a:r>
          <a:r>
            <a:rPr lang="ru-RU" sz="2400" kern="1200" dirty="0" smtClean="0"/>
            <a:t>- </a:t>
          </a:r>
          <a:r>
            <a:rPr lang="ru-RU" sz="2400" kern="1200" dirty="0" err="1" smtClean="0"/>
            <a:t>риальный</a:t>
          </a:r>
          <a:r>
            <a:rPr lang="ru-RU" sz="2400" kern="1200" dirty="0" smtClean="0"/>
            <a:t> комплекс    (ПТК)</a:t>
          </a:r>
          <a:endParaRPr lang="ru-RU" sz="2400" kern="1200" dirty="0"/>
        </a:p>
      </dsp:txBody>
      <dsp:txXfrm>
        <a:off x="158117" y="1765454"/>
        <a:ext cx="2600387" cy="2810880"/>
      </dsp:txXfrm>
    </dsp:sp>
    <dsp:sp modelId="{E5EAB06A-29AF-4445-AFA5-4AC983DEE2A8}">
      <dsp:nvSpPr>
        <dsp:cNvPr id="0" name=""/>
        <dsp:cNvSpPr/>
      </dsp:nvSpPr>
      <dsp:spPr>
        <a:xfrm>
          <a:off x="3239405" y="824265"/>
          <a:ext cx="2919780" cy="94118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smtClean="0">
              <a:solidFill>
                <a:schemeClr val="bg1"/>
              </a:solidFill>
            </a:rPr>
            <a:t>Экология</a:t>
          </a:r>
          <a:endParaRPr lang="ru-RU" sz="3200" b="1" kern="1200" dirty="0">
            <a:solidFill>
              <a:schemeClr val="bg1"/>
            </a:solidFill>
          </a:endParaRPr>
        </a:p>
      </dsp:txBody>
      <dsp:txXfrm>
        <a:off x="3239405" y="824265"/>
        <a:ext cx="2919780" cy="941189"/>
      </dsp:txXfrm>
    </dsp:sp>
    <dsp:sp modelId="{C49A7062-42FA-4913-8829-EB9997CC8FBB}">
      <dsp:nvSpPr>
        <dsp:cNvPr id="0" name=""/>
        <dsp:cNvSpPr/>
      </dsp:nvSpPr>
      <dsp:spPr>
        <a:xfrm>
          <a:off x="3323100" y="1765454"/>
          <a:ext cx="2752389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Среда обитания (неживая природа, </a:t>
          </a:r>
          <a:r>
            <a:rPr lang="ru-RU" sz="2400" kern="1200" dirty="0" err="1" smtClean="0"/>
            <a:t>географичес-кая</a:t>
          </a:r>
          <a:r>
            <a:rPr lang="ru-RU" sz="2400" kern="1200" dirty="0" smtClean="0"/>
            <a:t> оболочка, организмы)</a:t>
          </a:r>
          <a:endParaRPr lang="ru-RU" sz="2400" kern="1200" dirty="0"/>
        </a:p>
      </dsp:txBody>
      <dsp:txXfrm>
        <a:off x="3323100" y="1765454"/>
        <a:ext cx="2752389" cy="2810880"/>
      </dsp:txXfrm>
    </dsp:sp>
    <dsp:sp modelId="{21382299-5E00-4088-86DA-AA5D7EC53DBD}">
      <dsp:nvSpPr>
        <dsp:cNvPr id="0" name=""/>
        <dsp:cNvSpPr/>
      </dsp:nvSpPr>
      <dsp:spPr>
        <a:xfrm>
          <a:off x="6515367" y="824265"/>
          <a:ext cx="2595234" cy="941189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smtClean="0">
              <a:solidFill>
                <a:schemeClr val="bg1"/>
              </a:solidFill>
            </a:rPr>
            <a:t>Биология</a:t>
          </a:r>
          <a:endParaRPr lang="ru-RU" sz="3200" b="1" kern="1200" dirty="0">
            <a:solidFill>
              <a:schemeClr val="bg1"/>
            </a:solidFill>
          </a:endParaRPr>
        </a:p>
      </dsp:txBody>
      <dsp:txXfrm>
        <a:off x="6515367" y="824265"/>
        <a:ext cx="2595234" cy="941189"/>
      </dsp:txXfrm>
    </dsp:sp>
    <dsp:sp modelId="{F923111A-55B9-40A4-8CAE-C39DB75B528A}">
      <dsp:nvSpPr>
        <dsp:cNvPr id="0" name=""/>
        <dsp:cNvSpPr/>
      </dsp:nvSpPr>
      <dsp:spPr>
        <a:xfrm>
          <a:off x="6488602" y="1765454"/>
          <a:ext cx="2648764" cy="281088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Биогеоценоз 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Биоценоз</a:t>
          </a:r>
          <a:endParaRPr lang="ru-RU" sz="2400" kern="1200" dirty="0"/>
        </a:p>
      </dsp:txBody>
      <dsp:txXfrm>
        <a:off x="6488602" y="1765454"/>
        <a:ext cx="2648764" cy="281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F44CF6-A0B2-4B65-A9AC-03EEDBDA4934}" type="datetimeFigureOut">
              <a:rPr lang="ru-RU" smtClean="0"/>
              <a:pPr/>
              <a:t>21.09.2013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10DDC9-3614-46F8-9CDB-E7C368331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272" y="198884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Система взаимосвязей понятий биологии, экологии, географии.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437112"/>
            <a:ext cx="4953000" cy="17526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Учитель биологии МОУ«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</a:rPr>
              <a:t>Бишкильская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 средняя общеобразовательная школа»</a:t>
            </a:r>
          </a:p>
          <a:p>
            <a:pPr algn="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Красников Александр Иванович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img0.liveinternet.ru/images/attach/c/4/78/527/78527984_large_4080226_20_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Основные понятия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060848"/>
            <a:ext cx="2448272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География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2060848"/>
            <a:ext cx="2376264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Экология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2200" y="2060848"/>
            <a:ext cx="2448272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Биология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2708920"/>
            <a:ext cx="2664296" cy="244827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Территория (участок земли, коры)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59832" y="2708920"/>
            <a:ext cx="2808312" cy="244827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/>
              <a:t>Факторы среды: Биотические</a:t>
            </a:r>
          </a:p>
          <a:p>
            <a:r>
              <a:rPr lang="ru-RU" sz="2400" dirty="0"/>
              <a:t>Абиотические, Антропогенные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28184" y="2708920"/>
            <a:ext cx="2736304" cy="244827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/>
              <a:t>Биологические </a:t>
            </a:r>
            <a:r>
              <a:rPr lang="ru-RU" sz="2400" dirty="0"/>
              <a:t>системы, сообщества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278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Уровни познания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1124744"/>
            <a:ext cx="2880320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География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31840" y="1124744"/>
            <a:ext cx="2880320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Экология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12160" y="1124744"/>
            <a:ext cx="2736304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Биология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700808"/>
          <a:ext cx="8496944" cy="508518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808312"/>
                <a:gridCol w="2952328"/>
                <a:gridCol w="2736304"/>
              </a:tblGrid>
              <a:tr h="127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/>
                    </a:p>
                  </a:txBody>
                  <a:tcPr marL="66261" marR="6626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Антропогенный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27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Антропогенный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27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Антропогенный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27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Антропогенный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2" name="Прямая со стрелкой 21"/>
          <p:cNvCxnSpPr/>
          <p:nvPr/>
        </p:nvCxnSpPr>
        <p:spPr>
          <a:xfrm>
            <a:off x="1547664" y="27089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547664" y="537321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547664" y="40050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380312" y="270892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380312" y="40050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452320" y="537321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539552" y="1916832"/>
            <a:ext cx="2088232" cy="7920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Геосферный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39552" y="3212976"/>
            <a:ext cx="2088232" cy="7920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Территория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Акватория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39552" y="4581128"/>
            <a:ext cx="2160240" cy="7920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Материки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Океаны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39552" y="5877272"/>
            <a:ext cx="2160240" cy="7920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Природные зоны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Подзоны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372200" y="1916832"/>
            <a:ext cx="2088232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Биосфера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372200" y="3212976"/>
            <a:ext cx="2088232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Организм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372200" y="4581128"/>
            <a:ext cx="2088232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Система органов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444208" y="5877272"/>
            <a:ext cx="2088232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8" grpId="0" animBg="1"/>
      <p:bldP spid="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0" y="1628800"/>
            <a:ext cx="2880320" cy="43204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География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31840" y="1628800"/>
            <a:ext cx="2880320" cy="43204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Экология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2160" y="1628800"/>
            <a:ext cx="2736304" cy="43204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Биология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9911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1520" y="2780928"/>
          <a:ext cx="8496944" cy="295232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808312"/>
                <a:gridCol w="2952328"/>
                <a:gridCol w="2736304"/>
              </a:tblGrid>
              <a:tr h="1476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Абиотический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Антропогенный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4761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</a:txBody>
                  <a:tcPr marL="66261" marR="66261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   Биотический</a:t>
                      </a:r>
                      <a:endParaRPr lang="ru-RU" sz="20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  Абиотический</a:t>
                      </a:r>
                      <a:endParaRPr lang="ru-RU" sz="20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/>
                        <a:t>     Антропогенный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/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261" marR="66261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Левая фигурная скобка 15"/>
          <p:cNvSpPr/>
          <p:nvPr/>
        </p:nvSpPr>
        <p:spPr>
          <a:xfrm>
            <a:off x="3347864" y="4581128"/>
            <a:ext cx="216024" cy="1008112"/>
          </a:xfrm>
          <a:prstGeom prst="leftBrace">
            <a:avLst>
              <a:gd name="adj1" fmla="val 8333"/>
              <a:gd name="adj2" fmla="val 51236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Левая фигурная скобка 16"/>
          <p:cNvSpPr/>
          <p:nvPr/>
        </p:nvSpPr>
        <p:spPr>
          <a:xfrm flipH="1">
            <a:off x="5724128" y="4509120"/>
            <a:ext cx="216024" cy="1080120"/>
          </a:xfrm>
          <a:prstGeom prst="leftBrace">
            <a:avLst>
              <a:gd name="adj1" fmla="val 8333"/>
              <a:gd name="adj2" fmla="val 52864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915816" y="5301208"/>
            <a:ext cx="504056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868144" y="5301208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547664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539552" y="2996952"/>
            <a:ext cx="2088232" cy="79208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dk1"/>
                </a:solidFill>
              </a:rPr>
              <a:t>Локальные ПТК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23528" y="4437112"/>
            <a:ext cx="2592288" cy="1152128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</a:rPr>
              <a:t>ПТК разного </a:t>
            </a:r>
            <a:r>
              <a:rPr lang="ru-RU" dirty="0" smtClean="0">
                <a:solidFill>
                  <a:schemeClr val="dk1"/>
                </a:solidFill>
              </a:rPr>
              <a:t>уровня</a:t>
            </a:r>
            <a:endParaRPr lang="ru-RU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</a:rPr>
              <a:t>Рельеф</a:t>
            </a:r>
          </a:p>
          <a:p>
            <a:pPr algn="ctr"/>
            <a:r>
              <a:rPr lang="ru-RU" dirty="0" smtClean="0">
                <a:solidFill>
                  <a:schemeClr val="dk1"/>
                </a:solidFill>
              </a:rPr>
              <a:t>Тип почвы</a:t>
            </a:r>
          </a:p>
          <a:p>
            <a:pPr algn="ctr"/>
            <a:r>
              <a:rPr lang="ru-RU" dirty="0" smtClean="0">
                <a:solidFill>
                  <a:schemeClr val="dk1"/>
                </a:solidFill>
              </a:rPr>
              <a:t>Тип растительности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16216" y="4725144"/>
            <a:ext cx="2088232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</a:rPr>
              <a:t>Биогеоценоз</a:t>
            </a:r>
          </a:p>
          <a:p>
            <a:pPr algn="ctr"/>
            <a:r>
              <a:rPr lang="ru-RU" dirty="0" smtClean="0">
                <a:solidFill>
                  <a:schemeClr val="dk1"/>
                </a:solidFill>
              </a:rPr>
              <a:t>     Биоценоз 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24600" y="2996952"/>
            <a:ext cx="2088232" cy="79208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</a:rPr>
              <a:t>Ткань</a:t>
            </a:r>
            <a:endParaRPr lang="ru-RU" dirty="0" smtClean="0">
              <a:solidFill>
                <a:schemeClr val="dk1"/>
              </a:solidFill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</a:rPr>
              <a:t>Клетка</a:t>
            </a:r>
            <a:endParaRPr lang="ru-RU" sz="20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4" grpId="0" animBg="1"/>
      <p:bldP spid="26" grpId="0" animBg="1"/>
      <p:bldP spid="28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http://q33p.ru/uploads/1_1282946891_oboi-2560x1600-priroda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23816" y="1260049"/>
            <a:ext cx="4296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i="1" dirty="0" smtClean="0"/>
              <a:t>Спасибо за внимание</a:t>
            </a:r>
            <a:endParaRPr lang="ru-RU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648C60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76</TotalTime>
  <Words>127</Words>
  <Application>Microsoft Office PowerPoint</Application>
  <PresentationFormat>Экран (4:3)</PresentationFormat>
  <Paragraphs>69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Система взаимосвязей понятий биологии, экологии, географии.</vt:lpstr>
      <vt:lpstr>Слайд 2</vt:lpstr>
      <vt:lpstr>Слайд 3</vt:lpstr>
      <vt:lpstr>Основные понятия</vt:lpstr>
      <vt:lpstr>Уровни познания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взаимосвязей понятий биологии, экологии, географии.</dc:title>
  <dc:creator>User</dc:creator>
  <cp:lastModifiedBy>User</cp:lastModifiedBy>
  <cp:revision>10</cp:revision>
  <dcterms:created xsi:type="dcterms:W3CDTF">2013-09-21T09:29:44Z</dcterms:created>
  <dcterms:modified xsi:type="dcterms:W3CDTF">2013-09-21T10:47:26Z</dcterms:modified>
</cp:coreProperties>
</file>