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75" r:id="rId20"/>
    <p:sldId id="282" r:id="rId21"/>
    <p:sldId id="281" r:id="rId22"/>
    <p:sldId id="273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879EA-97F5-4ACA-A62D-DBD0B08F7FF6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ABAE-DA99-4141-9F16-AC0FE60D03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ami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42942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70" y="0"/>
            <a:ext cx="7474659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70" y="313002"/>
            <a:ext cx="7474659" cy="623199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Оригами можно делать из бумаги.</a:t>
            </a:r>
            <a:endParaRPr lang="ru-RU" b="1" dirty="0"/>
          </a:p>
        </p:txBody>
      </p:sp>
      <p:pic>
        <p:nvPicPr>
          <p:cNvPr id="4" name="Содержимое 3" descr="0_83682_aaa40c65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619" y="1600200"/>
            <a:ext cx="4158762" cy="452596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04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4786346" cy="6143668"/>
          </a:xfrm>
        </p:spPr>
      </p:pic>
      <p:pic>
        <p:nvPicPr>
          <p:cNvPr id="10" name="Содержимое 9" descr="origami-150x1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6446" y="357166"/>
            <a:ext cx="2643206" cy="2714634"/>
          </a:xfrm>
        </p:spPr>
      </p:pic>
      <p:pic>
        <p:nvPicPr>
          <p:cNvPr id="11" name="Рисунок 10" descr="origami6-150x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214686"/>
            <a:ext cx="3286148" cy="328614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Можно выполнить оригами из кожи.</a:t>
            </a:r>
            <a:endParaRPr lang="ru-RU" sz="6000" b="1" dirty="0"/>
          </a:p>
        </p:txBody>
      </p:sp>
      <p:pic>
        <p:nvPicPr>
          <p:cNvPr id="7" name="Содержимое 6" descr="origami-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643866" cy="457203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/>
              <a:t>Оригами из ткани.</a:t>
            </a:r>
            <a:endParaRPr lang="ru-RU" sz="7200" b="1" dirty="0"/>
          </a:p>
        </p:txBody>
      </p:sp>
      <p:pic>
        <p:nvPicPr>
          <p:cNvPr id="6" name="Содержимое 5" descr="0_52dbd_67263358_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Содержимое 8" descr="0_7009a_c414052f_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9" y="1643050"/>
            <a:ext cx="4286280" cy="4500594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/>
              <a:t>Оригами из денежных купюр.</a:t>
            </a:r>
            <a:endParaRPr lang="ru-RU" sz="6000" b="1" dirty="0"/>
          </a:p>
        </p:txBody>
      </p:sp>
      <p:pic>
        <p:nvPicPr>
          <p:cNvPr id="5" name="Содержимое 4" descr="0c6b7_pics_05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785926"/>
            <a:ext cx="4038600" cy="2267385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Содержимое 5" descr="image_29167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900" b="18644"/>
          <a:stretch>
            <a:fillRect/>
          </a:stretch>
        </p:blipFill>
        <p:spPr>
          <a:xfrm>
            <a:off x="4286248" y="3071810"/>
            <a:ext cx="4714908" cy="34290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1706957_044.jpg"/>
          <p:cNvPicPr>
            <a:picLocks noChangeAspect="1"/>
          </p:cNvPicPr>
          <p:nvPr/>
        </p:nvPicPr>
        <p:blipFill>
          <a:blip r:embed="rId2"/>
          <a:srcRect r="714" b="8732"/>
          <a:stretch>
            <a:fillRect/>
          </a:stretch>
        </p:blipFill>
        <p:spPr>
          <a:xfrm>
            <a:off x="428596" y="714356"/>
            <a:ext cx="8501122" cy="514353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Оригами делают даже из металлических листов и металлической сетки.</a:t>
            </a:r>
            <a:endParaRPr lang="ru-RU" sz="4800" b="1" dirty="0"/>
          </a:p>
        </p:txBody>
      </p:sp>
      <p:pic>
        <p:nvPicPr>
          <p:cNvPr id="4" name="Содержимое 3" descr="origami_iz_meta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2786058"/>
            <a:ext cx="5353075" cy="3857652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phot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-142900"/>
            <a:ext cx="5572164" cy="3857628"/>
          </a:xfrm>
        </p:spPr>
      </p:pic>
      <p:pic>
        <p:nvPicPr>
          <p:cNvPr id="8" name="Содержимое 7" descr="blade-runner-unicorn-500x33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9058" y="3000372"/>
            <a:ext cx="5214942" cy="385762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543428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400" b="1" dirty="0" smtClean="0"/>
              <a:t>  В переводе с японского слово «оригами» означает «сложенная бумага».</a:t>
            </a:r>
          </a:p>
          <a:p>
            <a:endParaRPr lang="ru-RU" dirty="0"/>
          </a:p>
        </p:txBody>
      </p:sp>
      <p:pic>
        <p:nvPicPr>
          <p:cNvPr id="9" name="Содержимое 8" descr="origami3-150x15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7818" y="1357298"/>
            <a:ext cx="3286147" cy="4071966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lecpd.p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7072362" cy="535785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Оригами вдохновляет современных художников и дизайнеров.</a:t>
            </a:r>
            <a:endParaRPr lang="ru-RU" b="1" dirty="0"/>
          </a:p>
        </p:txBody>
      </p:sp>
      <p:pic>
        <p:nvPicPr>
          <p:cNvPr id="7" name="Содержимое 6" descr="origami-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b="1" dirty="0" smtClean="0"/>
              <a:t>Современные дизайнеры используют технику оригами для украшения интерьеров.</a:t>
            </a:r>
            <a:endParaRPr lang="ru-RU" b="1" dirty="0"/>
          </a:p>
        </p:txBody>
      </p:sp>
      <p:pic>
        <p:nvPicPr>
          <p:cNvPr id="4" name="Содержимое 3" descr="Romy-Kühn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309" y="2143125"/>
            <a:ext cx="4215382" cy="3983038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ami-veronica-posa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8286807" cy="6215106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Оригами из металла служит основой для создания мебели.</a:t>
            </a:r>
            <a:endParaRPr lang="ru-RU" b="1" dirty="0"/>
          </a:p>
        </p:txBody>
      </p:sp>
      <p:pic>
        <p:nvPicPr>
          <p:cNvPr id="4" name="Содержимое 3" descr="modern-chairs-designs-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MGRkODR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7620000" cy="54864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/>
              <a:t>Оригами используют модельеры в дизайне одежды.</a:t>
            </a:r>
            <a:endParaRPr lang="ru-RU" b="1" dirty="0"/>
          </a:p>
        </p:txBody>
      </p:sp>
      <p:pic>
        <p:nvPicPr>
          <p:cNvPr id="4" name="Содержимое 3" descr="52040407e0a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143116"/>
            <a:ext cx="6034617" cy="4525963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H06DBBE_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4143404" cy="6215106"/>
          </a:xfrm>
          <a:prstGeom prst="rect">
            <a:avLst/>
          </a:prstGeom>
        </p:spPr>
      </p:pic>
      <p:pic>
        <p:nvPicPr>
          <p:cNvPr id="5" name="Рисунок 4" descr="Saskia2.jpg"/>
          <p:cNvPicPr>
            <a:picLocks noChangeAspect="1"/>
          </p:cNvPicPr>
          <p:nvPr/>
        </p:nvPicPr>
        <p:blipFill>
          <a:blip r:embed="rId3"/>
          <a:srcRect l="15357" r="24643" b="1428"/>
          <a:stretch>
            <a:fillRect/>
          </a:stretch>
        </p:blipFill>
        <p:spPr>
          <a:xfrm>
            <a:off x="4643438" y="500042"/>
            <a:ext cx="4000528" cy="4929198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471990" cy="53403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7100" b="1" dirty="0" smtClean="0"/>
              <a:t>Это искусство зародилось в Китае, где и была изобретена бумага.</a:t>
            </a:r>
            <a:endParaRPr lang="ru-RU" sz="7100" b="1" dirty="0"/>
          </a:p>
        </p:txBody>
      </p:sp>
      <p:pic>
        <p:nvPicPr>
          <p:cNvPr id="5" name="Содержимое 4" descr="origami2-150x15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80" y="1214422"/>
            <a:ext cx="3357585" cy="421484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0" y="500042"/>
            <a:ext cx="4929190" cy="562612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Сначала оригами было   распространено среди представителей высших сословий.</a:t>
            </a:r>
          </a:p>
          <a:p>
            <a:endParaRPr lang="ru-RU" sz="3200" b="1" dirty="0" smtClean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После Второй Мировой войны </a:t>
            </a:r>
            <a:r>
              <a:rPr lang="ru-RU" sz="3200" b="1" dirty="0" smtClean="0">
                <a:solidFill>
                  <a:srgbClr val="C00000"/>
                </a:solidFill>
              </a:rPr>
              <a:t>оригами попало </a:t>
            </a:r>
            <a:r>
              <a:rPr lang="ru-RU" sz="3200" b="1" dirty="0" smtClean="0">
                <a:solidFill>
                  <a:srgbClr val="C00000"/>
                </a:solidFill>
              </a:rPr>
              <a:t>в Европу и Америку, где стало очень популярным.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origami-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785926"/>
            <a:ext cx="4038600" cy="3623417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Самая большая в мире фигура оригами была сделана в городе Хиросима в Японии.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800 человек складывали фигуру в течение 3 дней.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</a:rPr>
              <a:t>Размах крыльев этого </a:t>
            </a:r>
            <a:r>
              <a:rPr lang="ru-RU" b="1" dirty="0" err="1" smtClean="0">
                <a:solidFill>
                  <a:srgbClr val="C00000"/>
                </a:solidFill>
              </a:rPr>
              <a:t>журалика</a:t>
            </a:r>
            <a:r>
              <a:rPr lang="ru-RU" b="1" dirty="0" smtClean="0">
                <a:solidFill>
                  <a:srgbClr val="C00000"/>
                </a:solidFill>
              </a:rPr>
              <a:t> составляет 82 метра, высота 65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                         </a:t>
            </a:r>
            <a:r>
              <a:rPr lang="ru-RU" b="1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половиной метров, ширина 36 с половиной метров.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Рекорд мира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86566"/>
            <a:ext cx="4038600" cy="286740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28308661_origami_rekord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200" b="1" dirty="0" smtClean="0"/>
              <a:t>Самые маленькие фигурки оригами делает 23-летняя художница              </a:t>
            </a:r>
            <a:r>
              <a:rPr lang="ru-RU" sz="4200" b="1" dirty="0" err="1" smtClean="0"/>
              <a:t>Маи-Лин</a:t>
            </a:r>
            <a:r>
              <a:rPr lang="ru-RU" sz="4200" b="1" dirty="0" smtClean="0"/>
              <a:t> Те. </a:t>
            </a:r>
          </a:p>
          <a:p>
            <a:pPr>
              <a:buNone/>
            </a:pPr>
            <a:r>
              <a:rPr lang="ru-RU" sz="4200" b="1" dirty="0"/>
              <a:t> </a:t>
            </a:r>
            <a:r>
              <a:rPr lang="ru-RU" sz="4200" b="1" dirty="0" smtClean="0"/>
              <a:t>  </a:t>
            </a:r>
            <a:r>
              <a:rPr lang="ru-RU" sz="4200" b="1" dirty="0" smtClean="0">
                <a:solidFill>
                  <a:srgbClr val="C00000"/>
                </a:solidFill>
              </a:rPr>
              <a:t>В своей работе она использует бумагу, ножницы и пинцет.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zbPIPfi55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52462"/>
            <a:ext cx="7620000" cy="5553075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17" y="0"/>
            <a:ext cx="6120765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184</Words>
  <Application>Microsoft Office PowerPoint</Application>
  <PresentationFormat>Экран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Оригами можно делать из бумаги.</vt:lpstr>
      <vt:lpstr>Слайд 13</vt:lpstr>
      <vt:lpstr>Можно выполнить оригами из кожи.</vt:lpstr>
      <vt:lpstr>Оригами из ткани.</vt:lpstr>
      <vt:lpstr>Оригами из денежных купюр.</vt:lpstr>
      <vt:lpstr>Слайд 17</vt:lpstr>
      <vt:lpstr>Оригами делают даже из металлических листов и металлической сетки.</vt:lpstr>
      <vt:lpstr>Слайд 19</vt:lpstr>
      <vt:lpstr>Слайд 20</vt:lpstr>
      <vt:lpstr>Оригами вдохновляет современных художников и дизайнеров.</vt:lpstr>
      <vt:lpstr>Современные дизайнеры используют технику оригами для украшения интерьеров.</vt:lpstr>
      <vt:lpstr>Слайд 23</vt:lpstr>
      <vt:lpstr>Оригами из металла служит основой для создания мебели.</vt:lpstr>
      <vt:lpstr>Слайд 25</vt:lpstr>
      <vt:lpstr>Оригами используют модельеры в дизайне одежды.</vt:lpstr>
      <vt:lpstr>Слайд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6</cp:revision>
  <dcterms:created xsi:type="dcterms:W3CDTF">2013-10-30T12:48:37Z</dcterms:created>
  <dcterms:modified xsi:type="dcterms:W3CDTF">2013-11-04T09:42:38Z</dcterms:modified>
</cp:coreProperties>
</file>