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63" r:id="rId8"/>
    <p:sldId id="264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EE6A-508B-45E4-99DA-E1A793F277C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8775-ABAE-4113-B4A0-0C3C9B785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015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EE6A-508B-45E4-99DA-E1A793F277C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8775-ABAE-4113-B4A0-0C3C9B785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407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EE6A-508B-45E4-99DA-E1A793F277C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8775-ABAE-4113-B4A0-0C3C9B785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103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EE6A-508B-45E4-99DA-E1A793F277C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8775-ABAE-4113-B4A0-0C3C9B785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718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EE6A-508B-45E4-99DA-E1A793F277C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8775-ABAE-4113-B4A0-0C3C9B785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5908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EE6A-508B-45E4-99DA-E1A793F277C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8775-ABAE-4113-B4A0-0C3C9B785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51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EE6A-508B-45E4-99DA-E1A793F277C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8775-ABAE-4113-B4A0-0C3C9B785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430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EE6A-508B-45E4-99DA-E1A793F277C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8775-ABAE-4113-B4A0-0C3C9B785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774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EE6A-508B-45E4-99DA-E1A793F277C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8775-ABAE-4113-B4A0-0C3C9B785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727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EE6A-508B-45E4-99DA-E1A793F277C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8775-ABAE-4113-B4A0-0C3C9B785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793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EE6A-508B-45E4-99DA-E1A793F277C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8775-ABAE-4113-B4A0-0C3C9B785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396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DEE6A-508B-45E4-99DA-E1A793F277C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08775-ABAE-4113-B4A0-0C3C9B785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070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zanimatika.narod.ru/" TargetMode="External"/><Relationship Id="rId2" Type="http://schemas.openxmlformats.org/officeDocument/2006/relationships/hyperlink" Target="http://easyen.ru/load/metodika/k_prezentacijam/shablony_prezentacij_k_23_fevralja/277-1-0-11333-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Акция «Привет солдату»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Команда:</a:t>
            </a:r>
            <a:r>
              <a:rPr lang="ru-RU" dirty="0" smtClean="0">
                <a:solidFill>
                  <a:schemeClr val="tx1"/>
                </a:solidFill>
              </a:rPr>
              <a:t> «Дружные ребята», учащиеся 4-б класса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МОУ «Средняя общеобразовательная школа №3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г. Ершова Саратовской области»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Руководитель: </a:t>
            </a:r>
            <a:r>
              <a:rPr lang="ru-RU" dirty="0" smtClean="0">
                <a:solidFill>
                  <a:schemeClr val="tx1"/>
                </a:solidFill>
              </a:rPr>
              <a:t>Пичугина Елена Сергеевна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683568" y="76478"/>
            <a:ext cx="576064" cy="576064"/>
          </a:xfrm>
          <a:prstGeom prst="star5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67" y="120202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896" y="8472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866" y="76478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151" y="76478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50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0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12" y="38279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36" y="31870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19" y="99107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20" y="99107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76" y="8472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87" y="120202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http://tat-anat.ucoz.ru/privet_soldatu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8432">
            <a:off x="274446" y="809063"/>
            <a:ext cx="1565053" cy="172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5537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>
            <a:normAutofit/>
          </a:bodyPr>
          <a:lstStyle/>
          <a:p>
            <a:r>
              <a:rPr lang="ru-RU" altLang="ru-RU" sz="2400" b="1" i="1" dirty="0" smtClean="0"/>
              <a:t>Цель акции: </a:t>
            </a:r>
            <a:r>
              <a:rPr lang="ru-RU" altLang="ru-RU" sz="2400" dirty="0" smtClean="0"/>
              <a:t>популяризация </a:t>
            </a:r>
            <a:r>
              <a:rPr lang="ru-RU" altLang="ru-RU" sz="2400" dirty="0" smtClean="0"/>
              <a:t>военной службы в рядах Вооружённых Сил России среди обучающихся.</a:t>
            </a:r>
            <a:br>
              <a:rPr lang="ru-RU" alt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420888"/>
            <a:ext cx="6480720" cy="1944216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Задачи акции: </a:t>
            </a:r>
          </a:p>
          <a:p>
            <a:r>
              <a:rPr lang="ru-RU" altLang="ru-RU" dirty="0" smtClean="0">
                <a:solidFill>
                  <a:schemeClr val="tx1"/>
                </a:solidFill>
              </a:rPr>
              <a:t>-</a:t>
            </a:r>
            <a:r>
              <a:rPr lang="ru-RU" altLang="ru-RU" dirty="0" smtClean="0">
                <a:solidFill>
                  <a:schemeClr val="tx1"/>
                </a:solidFill>
              </a:rPr>
              <a:t> формирование в ученической  среде гражданско-патриотического отношения к Родине;</a:t>
            </a:r>
          </a:p>
          <a:p>
            <a:r>
              <a:rPr lang="ru-RU" altLang="ru-RU" dirty="0" smtClean="0">
                <a:solidFill>
                  <a:schemeClr val="tx1"/>
                </a:solidFill>
              </a:rPr>
              <a:t>- включение обучающихся  в социально-значимую деятельность.</a:t>
            </a:r>
          </a:p>
          <a:p>
            <a:endParaRPr lang="ru-RU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683568" y="76478"/>
            <a:ext cx="576064" cy="576064"/>
          </a:xfrm>
          <a:prstGeom prst="star5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67" y="120202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896" y="8472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866" y="76478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151" y="76478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50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0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12" y="38279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36" y="31870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19" y="99107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20" y="99107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76" y="8472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87" y="120202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18230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085184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4-б класс- Дружные ребята!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683568" y="76478"/>
            <a:ext cx="576064" cy="576064"/>
          </a:xfrm>
          <a:prstGeom prst="star5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67" y="120202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896" y="8472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866" y="76478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151" y="76478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50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0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12" y="38279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36" y="31870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19" y="99107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20" y="99107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76" y="8472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87" y="120202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 descr="C:\Users\Компьютер\Desktop\почта\P10604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836712"/>
            <a:ext cx="6480720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18230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1. Мы принесли гостинцы и подарки для солдата </a:t>
            </a:r>
            <a:r>
              <a:rPr lang="ru-RU" sz="2400" b="1" i="1" dirty="0" err="1" smtClean="0"/>
              <a:t>Жаткина</a:t>
            </a:r>
            <a:r>
              <a:rPr lang="ru-RU" sz="2400" b="1" i="1" dirty="0" smtClean="0"/>
              <a:t> Антона!</a:t>
            </a: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276872"/>
            <a:ext cx="6480720" cy="1944216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Опись предметов</a:t>
            </a:r>
            <a:r>
              <a:rPr lang="ru-RU" sz="1600" dirty="0" smtClean="0">
                <a:solidFill>
                  <a:schemeClr val="tx1"/>
                </a:solidFill>
              </a:rPr>
              <a:t>: </a:t>
            </a:r>
            <a:r>
              <a:rPr lang="ru-RU" sz="1800" dirty="0" smtClean="0">
                <a:solidFill>
                  <a:schemeClr val="tx1"/>
                </a:solidFill>
              </a:rPr>
              <a:t>- чай в пакетиках- 3 пачки</a:t>
            </a:r>
            <a:r>
              <a:rPr lang="ru-RU" sz="1800" dirty="0" smtClean="0">
                <a:solidFill>
                  <a:schemeClr val="tx1"/>
                </a:solidFill>
              </a:rPr>
              <a:t>, шпроты -1 банка, тушенка – 1 банка, бублики- 2 пачки </a:t>
            </a:r>
            <a:r>
              <a:rPr lang="ru-RU" sz="1800" dirty="0" smtClean="0">
                <a:solidFill>
                  <a:schemeClr val="tx1"/>
                </a:solidFill>
              </a:rPr>
              <a:t>, халва- 1 пачка, мармелад- 1 пачка, печенье – 1 пачка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</a:rPr>
              <a:t>зубная </a:t>
            </a:r>
            <a:r>
              <a:rPr lang="ru-RU" sz="1800" dirty="0" smtClean="0">
                <a:solidFill>
                  <a:schemeClr val="tx1"/>
                </a:solidFill>
              </a:rPr>
              <a:t>паста- 3 тюбика, зубная щетка- 1 штука, мыло- 1 штука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</a:rPr>
              <a:t> тетради- 7 штук, ручка- 1 штука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683568" y="76478"/>
            <a:ext cx="576064" cy="576064"/>
          </a:xfrm>
          <a:prstGeom prst="star5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67" y="120202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896" y="8472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866" y="76478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151" y="76478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50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0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12" y="38279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36" y="31870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19" y="99107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20" y="99107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76" y="8472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87" y="120202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Компьютер\Desktop\почта\P1060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933056"/>
            <a:ext cx="3576475" cy="268208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372200" y="4581128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Вес посылки: 3 кг 700 гр.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8230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2.Мы написали письмо и нарисовали рисунки!</a:t>
            </a:r>
            <a:endParaRPr lang="ru-RU" sz="2400" b="1" i="1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683568" y="76478"/>
            <a:ext cx="576064" cy="576064"/>
          </a:xfrm>
          <a:prstGeom prst="star5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67" y="120202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896" y="8472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866" y="76478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151" y="76478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50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0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12" y="38279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36" y="31870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19" y="99107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20" y="99107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76" y="8472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87" y="120202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Компьютер\Desktop\почта\P10604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4104456" cy="3078029"/>
          </a:xfrm>
          <a:prstGeom prst="rect">
            <a:avLst/>
          </a:prstGeom>
          <a:noFill/>
        </p:spPr>
      </p:pic>
      <p:pic>
        <p:nvPicPr>
          <p:cNvPr id="2051" name="Picture 3" descr="C:\Users\Компьютер\Desktop\почта\P10604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996" y="2132856"/>
            <a:ext cx="4128879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18230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3. И вот мы на почте! </a:t>
            </a:r>
            <a:endParaRPr lang="ru-RU" sz="2400" b="1" i="1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683568" y="76478"/>
            <a:ext cx="576064" cy="576064"/>
          </a:xfrm>
          <a:prstGeom prst="star5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67" y="120202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896" y="8472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866" y="76478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151" y="76478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50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0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12" y="38279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36" y="31870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19" y="99107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20" y="99107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76" y="8472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87" y="120202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Компьютер\Desktop\почта\P1060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3971253" cy="2978137"/>
          </a:xfrm>
          <a:prstGeom prst="rect">
            <a:avLst/>
          </a:prstGeom>
          <a:noFill/>
        </p:spPr>
      </p:pic>
      <p:pic>
        <p:nvPicPr>
          <p:cNvPr id="3075" name="Picture 3" descr="C:\Users\Компьютер\Desktop\почта\P10605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01008"/>
            <a:ext cx="4307779" cy="3230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1823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4. Посылка готова! В добрый путь!</a:t>
            </a:r>
            <a:r>
              <a:rPr lang="ru-RU" sz="2400" b="1" i="1" dirty="0" smtClean="0"/>
              <a:t> </a:t>
            </a:r>
            <a:endParaRPr lang="ru-RU" sz="2400" b="1" i="1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683568" y="76478"/>
            <a:ext cx="576064" cy="576064"/>
          </a:xfrm>
          <a:prstGeom prst="star5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67" y="120202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896" y="8472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866" y="76478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151" y="76478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50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0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12" y="38279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36" y="31870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19" y="99107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20" y="99107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76" y="8472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87" y="120202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Компьютер\Desktop\почта\P1060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4163617" cy="3122395"/>
          </a:xfrm>
          <a:prstGeom prst="rect">
            <a:avLst/>
          </a:prstGeom>
          <a:noFill/>
        </p:spPr>
      </p:pic>
      <p:pic>
        <p:nvPicPr>
          <p:cNvPr id="4099" name="Picture 3" descr="C:\Users\Компьютер\Desktop\почта\P10605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060848"/>
            <a:ext cx="3203848" cy="4272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18230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 </a:t>
            </a:r>
            <a:endParaRPr lang="ru-RU" sz="2400" b="1" i="1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683568" y="76478"/>
            <a:ext cx="576064" cy="576064"/>
          </a:xfrm>
          <a:prstGeom prst="star5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67" y="120202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896" y="8472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866" y="76478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151" y="76478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50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0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12" y="38279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36" y="31870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19" y="99107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20" y="99107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76" y="8472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87" y="120202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Компьютер\Desktop\почта\ант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3132349" cy="417646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355976" y="980728"/>
            <a:ext cx="327929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Наша Армия 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На горах высоких,</a:t>
            </a:r>
            <a:endParaRPr lang="ru-RU" dirty="0" smtClean="0"/>
          </a:p>
          <a:p>
            <a:r>
              <a:rPr lang="ru-RU" b="1" dirty="0" smtClean="0"/>
              <a:t>На степном просторе</a:t>
            </a:r>
            <a:endParaRPr lang="ru-RU" dirty="0" smtClean="0"/>
          </a:p>
          <a:p>
            <a:r>
              <a:rPr lang="ru-RU" b="1" dirty="0" smtClean="0"/>
              <a:t>Охраняет нашу Родину солдат.</a:t>
            </a:r>
            <a:endParaRPr lang="ru-RU" dirty="0" smtClean="0"/>
          </a:p>
          <a:p>
            <a:r>
              <a:rPr lang="ru-RU" b="1" dirty="0" smtClean="0"/>
              <a:t>Он взлетает в небо,</a:t>
            </a:r>
            <a:endParaRPr lang="ru-RU" dirty="0" smtClean="0"/>
          </a:p>
          <a:p>
            <a:r>
              <a:rPr lang="ru-RU" b="1" dirty="0" smtClean="0"/>
              <a:t>Он уходит в море,</a:t>
            </a:r>
            <a:endParaRPr lang="ru-RU" dirty="0" smtClean="0"/>
          </a:p>
          <a:p>
            <a:r>
              <a:rPr lang="ru-RU" b="1" dirty="0" smtClean="0"/>
              <a:t>Не страшны защитнику</a:t>
            </a:r>
            <a:endParaRPr lang="ru-RU" dirty="0" smtClean="0"/>
          </a:p>
          <a:p>
            <a:r>
              <a:rPr lang="ru-RU" b="1" dirty="0" smtClean="0"/>
              <a:t>Дождь и снегопад.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Шелестят берёзы,</a:t>
            </a:r>
            <a:endParaRPr lang="ru-RU" dirty="0" smtClean="0"/>
          </a:p>
          <a:p>
            <a:r>
              <a:rPr lang="ru-RU" b="1" dirty="0" smtClean="0"/>
              <a:t>Распевают птицы,</a:t>
            </a:r>
            <a:endParaRPr lang="ru-RU" dirty="0" smtClean="0"/>
          </a:p>
          <a:p>
            <a:r>
              <a:rPr lang="ru-RU" b="1" dirty="0" smtClean="0"/>
              <a:t>Подрастают дети</a:t>
            </a:r>
            <a:endParaRPr lang="ru-RU" dirty="0" smtClean="0"/>
          </a:p>
          <a:p>
            <a:r>
              <a:rPr lang="ru-RU" b="1" dirty="0" smtClean="0"/>
              <a:t>У родной страны.</a:t>
            </a:r>
            <a:endParaRPr lang="ru-RU" dirty="0" smtClean="0"/>
          </a:p>
          <a:p>
            <a:r>
              <a:rPr lang="ru-RU" b="1" dirty="0" smtClean="0"/>
              <a:t>Скоро я в дозоре</a:t>
            </a:r>
            <a:endParaRPr lang="ru-RU" dirty="0" smtClean="0"/>
          </a:p>
          <a:p>
            <a:r>
              <a:rPr lang="ru-RU" b="1" dirty="0" smtClean="0"/>
              <a:t>Встану на границе,</a:t>
            </a:r>
            <a:endParaRPr lang="ru-RU" dirty="0" smtClean="0"/>
          </a:p>
          <a:p>
            <a:r>
              <a:rPr lang="ru-RU" b="1" dirty="0" smtClean="0"/>
              <a:t>Чтобы только мирные</a:t>
            </a:r>
            <a:endParaRPr lang="ru-RU" dirty="0" smtClean="0"/>
          </a:p>
          <a:p>
            <a:r>
              <a:rPr lang="ru-RU" b="1" dirty="0" smtClean="0"/>
              <a:t>Снились людям сны.</a:t>
            </a:r>
            <a:endParaRPr lang="ru-RU" dirty="0" smtClean="0"/>
          </a:p>
          <a:p>
            <a:r>
              <a:rPr lang="ru-RU" i="1" dirty="0" smtClean="0"/>
              <a:t>(В. Степанов)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8230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772665"/>
            <a:ext cx="7198568" cy="1648223"/>
          </a:xfrm>
        </p:spPr>
        <p:txBody>
          <a:bodyPr/>
          <a:lstStyle/>
          <a:p>
            <a:r>
              <a:rPr lang="ru-RU" dirty="0" smtClean="0"/>
              <a:t>Интернет- 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420888"/>
            <a:ext cx="6800800" cy="3217912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://easyen.ru/load/metodika/k_prezentacijam/shablony_prezentacij_k_23_fevralja/277-1-0-11333</a:t>
            </a:r>
            <a:r>
              <a:rPr lang="ru-RU" dirty="0" smtClean="0">
                <a:hlinkClick r:id="rId2"/>
              </a:rPr>
              <a:t>-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шаблон </a:t>
            </a:r>
            <a:r>
              <a:rPr lang="ru-RU" dirty="0" smtClean="0">
                <a:solidFill>
                  <a:srgbClr val="FF0000"/>
                </a:solidFill>
              </a:rPr>
              <a:t>презентации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://zanimatika.narod.ru/</a:t>
            </a:r>
            <a:r>
              <a:rPr lang="ru-RU" dirty="0" smtClean="0"/>
              <a:t> - </a:t>
            </a:r>
            <a:r>
              <a:rPr lang="ru-RU" dirty="0" smtClean="0">
                <a:solidFill>
                  <a:srgbClr val="FF0000"/>
                </a:solidFill>
              </a:rPr>
              <a:t>стихотворение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683568" y="76478"/>
            <a:ext cx="576064" cy="576064"/>
          </a:xfrm>
          <a:prstGeom prst="star5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67" y="120202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896" y="8472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866" y="76478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151" y="76478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50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0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12" y="38279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36" y="31870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19" y="99107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20" y="99107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76" y="8472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87" y="120202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475656" y="5517232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9054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171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Акция «Привет солдату»</vt:lpstr>
      <vt:lpstr>Цель акции: популяризация военной службы в рядах Вооружённых Сил России среди обучающихся. </vt:lpstr>
      <vt:lpstr>4-б класс- Дружные ребята!</vt:lpstr>
      <vt:lpstr>1. Мы принесли гостинцы и подарки для солдата Жаткина Антона!</vt:lpstr>
      <vt:lpstr>2.Мы написали письмо и нарисовали рисунки!</vt:lpstr>
      <vt:lpstr>3. И вот мы на почте! </vt:lpstr>
      <vt:lpstr>4. Посылка готова! В добрый путь! </vt:lpstr>
      <vt:lpstr> </vt:lpstr>
      <vt:lpstr>Интернет-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НаНН</dc:title>
  <dc:creator>Denis</dc:creator>
  <cp:lastModifiedBy>Компьютер</cp:lastModifiedBy>
  <cp:revision>9</cp:revision>
  <dcterms:created xsi:type="dcterms:W3CDTF">2014-01-29T09:23:40Z</dcterms:created>
  <dcterms:modified xsi:type="dcterms:W3CDTF">2014-02-09T12:40:03Z</dcterms:modified>
</cp:coreProperties>
</file>