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42E62A-6AC4-4795-8A61-CDB6E41BB0F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1EB6EB-5721-420B-AACA-466A1A12B82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Женщины - авиаторы в</a:t>
            </a:r>
            <a:br>
              <a:rPr lang="ru-RU" b="1" dirty="0" smtClean="0"/>
            </a:br>
            <a:r>
              <a:rPr lang="ru-RU" b="1" dirty="0" smtClean="0"/>
              <a:t>Великой Отечественной войне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57224" y="4500570"/>
            <a:ext cx="684846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Подготовила:</a:t>
            </a:r>
          </a:p>
          <a:p>
            <a:pPr algn="l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читель начальных классов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МОУ СОШ № 1</a:t>
            </a:r>
          </a:p>
          <a:p>
            <a:pPr algn="l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рп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Татищево</a:t>
            </a:r>
          </a:p>
          <a:p>
            <a:pPr algn="l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Зверева Н.А.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годы Великой Отечественной войны в рядах Красной Армии, наравне с мужчинами, сражалось около 600 000 женщин !  Свыше 90 были удостоены звания Героя Советского Союза, более 100 000 награждены орденами и медалями.</a:t>
            </a:r>
          </a:p>
          <a:p>
            <a:endParaRPr lang="ru-RU" dirty="0" smtClean="0"/>
          </a:p>
          <a:p>
            <a:r>
              <a:rPr lang="ru-RU" dirty="0" smtClean="0"/>
              <a:t>Не все женщины, конечно, принимали непосредственное участие в боевых действиях. Многие проходили службу в различных тыловых службах: хозяйственных, медицинских, штабных и так далее. Тем не менее, значительное число их непосредственно участвовало в боевых действиях. Они принимали участие в рейдах </a:t>
            </a:r>
            <a:r>
              <a:rPr lang="ru-RU" dirty="0" err="1" smtClean="0"/>
              <a:t>разведывательно</a:t>
            </a:r>
            <a:r>
              <a:rPr lang="ru-RU" dirty="0" smtClean="0"/>
              <a:t> - </a:t>
            </a:r>
            <a:r>
              <a:rPr lang="ru-RU" dirty="0" err="1" smtClean="0"/>
              <a:t>деверсионных</a:t>
            </a:r>
            <a:r>
              <a:rPr lang="ru-RU" dirty="0" smtClean="0"/>
              <a:t> групп и партизанских отрядов, были санинструкторами, связистками, зенитчицами, снайперами, пулемётчицами, водителями автомобилей и танков. Много женщин было и в авиации: лётчицы, штурманы, стрелки - радисты, </a:t>
            </a:r>
            <a:r>
              <a:rPr lang="ru-RU" dirty="0" err="1" smtClean="0"/>
              <a:t>вооруженцы</a:t>
            </a:r>
            <a:r>
              <a:rPr lang="ru-RU" dirty="0" smtClean="0"/>
              <a:t>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3119438" cy="4572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28992" y="142852"/>
            <a:ext cx="5500726" cy="65722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 начале Октября 1941 года, прославленная лётчица Герой Советского Союза Марина Михайловна Раскова лично обратилась в ЦК ВКП(б) с просьбой разрешить ей сформировать женский авиационный полк. Её просьба была удовлетворена. Но желающих оказалось столько, что было решено сформировать не один, а сразу три женских авиаполка.</a:t>
            </a:r>
          </a:p>
          <a:p>
            <a:endParaRPr lang="ru-RU" b="1" dirty="0" smtClean="0"/>
          </a:p>
          <a:p>
            <a:r>
              <a:rPr lang="ru-RU" b="1" dirty="0" smtClean="0"/>
              <a:t>Во второй половине Октября 1941 года лётчицы выехали из Москвы в город Энгельс. Здесь в течение нескольких месяцев они осваивали самолёты новых конструкций, овладевали мастерством воздушного боя, техникой бомбометания и поражения вражеских целей.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 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9918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50"/>
            <a:ext cx="885828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Тренировочные полеты осуществлялись на маленьких тихоходных самолетах «ПО-2». Двухместный учебный самолет из дерева, фанеры и полотна, оборудованный подвесками для бомб под нижними крыльями, был ничем не защищен от вражеских зенитных установок. Поэтому к цели подходили на гораздо большей высоте, чем нужно для бомбометания. Убирали газ, бесшумно планировали, сбрасывали бомбы на намеченный объект и так же бесшумно уходили от цели. «Ночными ведьмами» прозвали наших славных летчиц фашисты. 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266950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357158" y="3714752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январе 1942 года 19 – летняя Нина ушла добровольцем в Советскую Армию. После окончания курсов штурманов была направлена на фронт За бои в Крыму ее наградили орденом Боевого Красного Знамени. Второй такой орден она получила за боевые действия в Белоруссии и Польше. Всего </a:t>
            </a:r>
            <a:r>
              <a:rPr lang="ru-RU" sz="2000" dirty="0" err="1" smtClean="0"/>
              <a:t>Ульяненко</a:t>
            </a:r>
            <a:r>
              <a:rPr lang="ru-RU" sz="2000" dirty="0" smtClean="0"/>
              <a:t> совершила 918 боевых вылетов, во время которых уничтожила семь переправ, три склада с горючим, склад с боеприпасами, восемь </a:t>
            </a:r>
            <a:r>
              <a:rPr lang="ru-RU" sz="2000" dirty="0" err="1" smtClean="0"/>
              <a:t>артбатарей</a:t>
            </a:r>
            <a:r>
              <a:rPr lang="ru-RU" sz="2000" dirty="0" smtClean="0"/>
              <a:t>, более десятка автомашин с живой силой и техникой противника.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5714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err="1" smtClean="0">
                <a:solidFill>
                  <a:schemeClr val="accent1"/>
                </a:solidFill>
              </a:rPr>
              <a:t>Ульяненко</a:t>
            </a:r>
            <a:r>
              <a:rPr lang="ru-RU" sz="3600" dirty="0" smtClean="0">
                <a:solidFill>
                  <a:schemeClr val="accent1"/>
                </a:solidFill>
              </a:rPr>
              <a:t> Нина Захаровна – Герой Советского Союза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600325" y="357188"/>
            <a:ext cx="6543675" cy="62865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Младший лейтенант </a:t>
            </a:r>
            <a:r>
              <a:rPr lang="ru-RU" b="1" dirty="0" smtClean="0">
                <a:solidFill>
                  <a:schemeClr val="accent1"/>
                </a:solidFill>
              </a:rPr>
              <a:t>Евдокия Ивановна </a:t>
            </a:r>
            <a:r>
              <a:rPr lang="ru-RU" b="1" dirty="0" err="1" smtClean="0">
                <a:solidFill>
                  <a:schemeClr val="accent1"/>
                </a:solidFill>
              </a:rPr>
              <a:t>Носаль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начала войне рядовым пилотом. Потом отважную лётчицу назначили командиром звена, а затем - заместителем командира эскадрильи. За 20 ночей Июня 1942 года она совершила 95 боевых вылетов. 10 раз в стане врага вспыхивал пожар, 18 раз раздавались взрывы, перестала существовать переправа. За эти подвиги Дусю наградили орденом Красной Звезды.</a:t>
            </a:r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1628775" cy="2305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278605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После первой награды она совершила ещё 120 боевых вылетов. И снова 14 пожаров и 16 взрывов на территории, </a:t>
            </a:r>
            <a:r>
              <a:rPr lang="ru-RU" b="1" dirty="0" err="1" smtClean="0"/>
              <a:t>окупированной</a:t>
            </a:r>
            <a:r>
              <a:rPr lang="ru-RU" b="1" dirty="0" smtClean="0"/>
              <a:t> противником. Взлетели на воздух две переправы через реку Терек, а на станции Ардон - железнодорожный эшелон с живой силой и техникой врага. За мужество и отвагу Дусю наградили вторым орденом - Красного Знамени. А потом новые и новые вылеты...</a:t>
            </a:r>
            <a:endParaRPr lang="ru-RU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73056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286124"/>
            <a:ext cx="1857380" cy="2631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500702"/>
            <a:ext cx="26023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57166"/>
            <a:ext cx="6572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ночь на 23 Апреля 1943 года Дуся </a:t>
            </a:r>
            <a:r>
              <a:rPr lang="ru-RU" sz="2400" b="1" dirty="0" err="1" smtClean="0"/>
              <a:t>Носаль</a:t>
            </a:r>
            <a:r>
              <a:rPr lang="ru-RU" sz="2400" b="1" dirty="0" smtClean="0"/>
              <a:t> в 354-й раз за время войны поднялась в небо. Она бомбила противника </a:t>
            </a:r>
            <a:r>
              <a:rPr lang="ru-RU" sz="2400" b="1" dirty="0" err="1" smtClean="0"/>
              <a:t>юго</a:t>
            </a:r>
            <a:r>
              <a:rPr lang="ru-RU" sz="2400" b="1" dirty="0" smtClean="0"/>
              <a:t> - западнее Новороссийска. На обратном пути её атаковал вражеский ночной истребитель. Осколком снаряда, разорвавшегося прямо в кабине, Дуся была убита. До аэродрома самолёт довела штурман Гвардии старшина Каширина. </a:t>
            </a:r>
          </a:p>
          <a:p>
            <a:r>
              <a:rPr lang="ru-RU" sz="2400" b="1" i="1" dirty="0" smtClean="0"/>
              <a:t>Награждена орденом Ленина (посмертно), орденом Красного Знамени, орденом Красной Звезды. </a:t>
            </a:r>
            <a:endParaRPr lang="ru-RU" sz="24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17145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497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Женщины - авиаторы в Великой Отечественной войне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 - авиаторы в Великой Отечественной войне</dc:title>
  <dc:creator>User</dc:creator>
  <cp:lastModifiedBy>COMP</cp:lastModifiedBy>
  <cp:revision>8</cp:revision>
  <dcterms:created xsi:type="dcterms:W3CDTF">2010-04-08T11:49:53Z</dcterms:created>
  <dcterms:modified xsi:type="dcterms:W3CDTF">2015-01-13T18:12:52Z</dcterms:modified>
</cp:coreProperties>
</file>