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77271" y="1412776"/>
            <a:ext cx="6647058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ВСЕ </a:t>
            </a:r>
            <a:endParaRPr lang="ru-RU" sz="8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ОБО </a:t>
            </a:r>
          </a:p>
          <a:p>
            <a:pPr algn="ctr"/>
            <a:r>
              <a:rPr lang="ru-RU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ВСЕМ</a:t>
            </a:r>
            <a:endParaRPr lang="ru-RU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7" descr="C:\Users\Shasha\AppData\Local\Microsoft\Windows\Temporary Internet Files\Content.IE5\3SDYV3Z6\MM90035671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567760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Shasha\Desktop\загруженное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640"/>
            <a:ext cx="218122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Shasha\Desktop\загруженное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80" y="16703"/>
            <a:ext cx="253365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0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C:\Users\Shasha\AppData\Local\Microsoft\Windows\Temporary Internet Files\Content.IE5\3SDYV3Z6\MM900356712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87624" y="980729"/>
            <a:ext cx="6192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600" b="1" dirty="0" smtClean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«КОНКУРС КАПИТАНОВ»</a:t>
            </a:r>
            <a:endParaRPr lang="ru-RU" sz="3600" b="1" dirty="0">
              <a:ln>
                <a:solidFill>
                  <a:prstClr val="black">
                    <a:lumMod val="75000"/>
                    <a:lumOff val="25000"/>
                  </a:prstClr>
                </a:solidFill>
              </a:ln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Shasha\Desktop\загруженное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509" y="2204864"/>
            <a:ext cx="3240359" cy="302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751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3600" b="1" dirty="0" smtClean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«РЕБУСЫ»</a:t>
            </a:r>
            <a:endParaRPr lang="ru-RU" sz="3600" b="1" dirty="0">
              <a:ln>
                <a:solidFill>
                  <a:prstClr val="black">
                    <a:lumMod val="75000"/>
                    <a:lumOff val="25000"/>
                  </a:prstClr>
                </a:solidFill>
              </a:ln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festival.1september.ru/articles/500306/img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5256584" cy="275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festival.1september.ru/articles/500306/img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578720"/>
            <a:ext cx="5063628" cy="3186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festival.1september.ru/articles/500306/img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73016"/>
            <a:ext cx="4608512" cy="3044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7" descr="C:\Users\Shasha\AppData\Local\Microsoft\Windows\Temporary Internet Files\Content.IE5\3SDYV3Z6\MM900356712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76470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154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420888"/>
            <a:ext cx="7239000" cy="1512168"/>
          </a:xfrm>
        </p:spPr>
        <p:txBody>
          <a:bodyPr/>
          <a:lstStyle/>
          <a:p>
            <a:pPr algn="ctr"/>
            <a:r>
              <a:rPr lang="ru-RU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 страницам сказок»</a:t>
            </a:r>
            <a:br>
              <a:rPr lang="ru-RU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22307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hasha\AppData\Local\Microsoft\Windows\Temporary Internet Files\Content.IE5\Q2HR4SUN\MC9004263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1828800" cy="196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hasha\AppData\Local\Microsoft\Windows\Temporary Internet Files\Content.IE5\QVFTMMEK\MC9004263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504" y="3933056"/>
            <a:ext cx="1828800" cy="174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hasha\AppData\Local\Microsoft\Windows\Temporary Internet Files\Content.IE5\3SDYV3Z6\MC90039075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772816"/>
            <a:ext cx="1745590" cy="180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hasha\AppData\Local\Microsoft\Windows\Temporary Internet Files\Content.IE5\Q2HR4SUN\MP900449103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77072"/>
            <a:ext cx="2234642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Shasha\AppData\Local\Microsoft\Windows\Temporary Internet Files\Content.IE5\3SDYV3Z6\MM900356712[1]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1723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311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3600" b="1" dirty="0" smtClean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«ЗАГАДКИ»</a:t>
            </a:r>
            <a:endParaRPr lang="ru-RU" sz="3600" b="1" dirty="0">
              <a:ln>
                <a:solidFill>
                  <a:prstClr val="black">
                    <a:lumMod val="75000"/>
                    <a:lumOff val="25000"/>
                  </a:prstClr>
                </a:solidFill>
              </a:ln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1" name="Picture 3" descr="C:\Users\Shasha\AppData\Local\Microsoft\Windows\Temporary Internet Files\Content.IE5\Q2HR4SUN\MC900415484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761748"/>
            <a:ext cx="2808352" cy="206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hasha\AppData\Local\Microsoft\Windows\Temporary Internet Files\Content.IE5\Q2HR4SUN\MC900415484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761748"/>
            <a:ext cx="2808352" cy="206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hasha\AppData\Local\Microsoft\Windows\Temporary Internet Files\Content.IE5\QVFTMMEK\MP90040119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94847"/>
            <a:ext cx="3024336" cy="225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Shasha\AppData\Local\Microsoft\Windows\Temporary Internet Files\Content.IE5\3SDYV3Z6\MM900356712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013176"/>
            <a:ext cx="1312540" cy="1312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Shasha\Desktop\загруженное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533" y="3564736"/>
            <a:ext cx="2727747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Shasha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235" y="4344516"/>
            <a:ext cx="2305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50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96952"/>
            <a:ext cx="7239000" cy="1728192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ПАРОХОД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2014736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3600" b="1" dirty="0" smtClean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«СОСТАВЬ СЛОВА»</a:t>
            </a:r>
            <a:endParaRPr lang="ru-RU" sz="3600" b="1" dirty="0">
              <a:ln>
                <a:solidFill>
                  <a:prstClr val="black">
                    <a:lumMod val="75000"/>
                    <a:lumOff val="25000"/>
                  </a:prstClr>
                </a:solidFill>
              </a:ln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Shasha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08920"/>
            <a:ext cx="3168352" cy="285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Shasha\AppData\Local\Microsoft\Windows\Temporary Internet Files\Content.IE5\3SDYV3Z6\MM900356712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2068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799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208912" cy="426794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ДЕЛО-ПОТЕХА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СВЕТ-ТЬМА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ТРУД- ПРУД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1294656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3600" b="1" dirty="0" smtClean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«ПОСЛОВИЦЫ»</a:t>
            </a:r>
            <a:endParaRPr lang="ru-RU" sz="3600" b="1" dirty="0">
              <a:ln>
                <a:solidFill>
                  <a:prstClr val="black">
                    <a:lumMod val="75000"/>
                    <a:lumOff val="25000"/>
                  </a:prstClr>
                </a:solidFill>
              </a:ln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C:\Users\Shasha\AppData\Local\Microsoft\Windows\Temporary Internet Files\Content.IE5\3SDYV3Z6\MM90035671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83671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38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1772816"/>
            <a:ext cx="7239000" cy="4104456"/>
          </a:xfrm>
        </p:spPr>
        <p:txBody>
          <a:bodyPr/>
          <a:lstStyle/>
          <a:p>
            <a:r>
              <a:rPr lang="ru-RU" sz="4400" dirty="0">
                <a:solidFill>
                  <a:srgbClr val="FF0000"/>
                </a:solidFill>
                <a:effectLst/>
              </a:rPr>
              <a:t>РАНАКАДШ, ЧАУРК, </a:t>
            </a:r>
            <a:r>
              <a:rPr lang="ru-RU" sz="4400" dirty="0" smtClean="0">
                <a:solidFill>
                  <a:srgbClr val="FF0000"/>
                </a:solidFill>
                <a:effectLst/>
              </a:rPr>
              <a:t>ОРЕВД</a:t>
            </a:r>
            <a:br>
              <a:rPr lang="ru-RU" sz="4400" dirty="0" smtClean="0">
                <a:solidFill>
                  <a:srgbClr val="FF0000"/>
                </a:solidFill>
                <a:effectLst/>
              </a:rPr>
            </a:br>
            <a:r>
              <a:rPr lang="ru-RU" sz="44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4400" dirty="0" smtClean="0">
                <a:solidFill>
                  <a:srgbClr val="FF0000"/>
                </a:solidFill>
                <a:effectLst/>
              </a:rPr>
            </a:br>
            <a:r>
              <a:rPr lang="ru-RU" sz="4400" dirty="0">
                <a:solidFill>
                  <a:srgbClr val="00B0F0"/>
                </a:solidFill>
                <a:effectLst/>
              </a:rPr>
              <a:t>ЯМЧ, РАБАНАБ, </a:t>
            </a:r>
            <a:r>
              <a:rPr lang="ru-RU" sz="4400" dirty="0" smtClean="0">
                <a:solidFill>
                  <a:srgbClr val="00B0F0"/>
                </a:solidFill>
                <a:effectLst/>
              </a:rPr>
              <a:t>ЯОЛ</a:t>
            </a:r>
            <a:r>
              <a:rPr lang="ru-RU" sz="4400" dirty="0">
                <a:solidFill>
                  <a:srgbClr val="00B0F0"/>
                </a:solidFill>
                <a:effectLst/>
              </a:rPr>
              <a:t/>
            </a:r>
            <a:br>
              <a:rPr lang="ru-RU" sz="4400" dirty="0">
                <a:solidFill>
                  <a:srgbClr val="00B0F0"/>
                </a:solidFill>
                <a:effectLst/>
              </a:rPr>
            </a:br>
            <a:r>
              <a:rPr lang="ru-RU" sz="4400" dirty="0">
                <a:solidFill>
                  <a:srgbClr val="00B0F0"/>
                </a:solidFill>
                <a:effectLst/>
              </a:rPr>
              <a:t/>
            </a:r>
            <a:br>
              <a:rPr lang="ru-RU" sz="4400" dirty="0">
                <a:solidFill>
                  <a:srgbClr val="00B0F0"/>
                </a:solidFill>
                <a:effectLst/>
              </a:rPr>
            </a:br>
            <a:r>
              <a:rPr lang="ru-RU" sz="4400" dirty="0" smtClean="0">
                <a:solidFill>
                  <a:srgbClr val="00B050"/>
                </a:solidFill>
                <a:effectLst/>
              </a:rPr>
              <a:t>ЛЕЙК</a:t>
            </a:r>
            <a:r>
              <a:rPr lang="ru-RU" sz="4400" dirty="0">
                <a:solidFill>
                  <a:srgbClr val="00B050"/>
                </a:solidFill>
                <a:effectLst/>
              </a:rPr>
              <a:t>, ЛИНСТИПЛА, </a:t>
            </a:r>
            <a:r>
              <a:rPr lang="ru-RU" sz="4400" dirty="0" smtClean="0">
                <a:solidFill>
                  <a:srgbClr val="00B050"/>
                </a:solidFill>
                <a:effectLst/>
              </a:rPr>
              <a:t>ТЕЕРВ</a:t>
            </a:r>
            <a:r>
              <a:rPr lang="ru-RU" sz="5400" dirty="0">
                <a:solidFill>
                  <a:srgbClr val="00B0F0"/>
                </a:solidFill>
                <a:effectLst/>
              </a:rPr>
              <a:t/>
            </a:r>
            <a:br>
              <a:rPr lang="ru-RU" sz="5400" dirty="0">
                <a:solidFill>
                  <a:srgbClr val="00B0F0"/>
                </a:solidFill>
                <a:effectLst/>
              </a:rPr>
            </a:br>
            <a:endParaRPr lang="ru-RU" sz="5400" dirty="0">
              <a:solidFill>
                <a:srgbClr val="00B0F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862608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3600" b="1" dirty="0" smtClean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«ПРОЧИТАЙ-КА»</a:t>
            </a:r>
            <a:endParaRPr lang="ru-RU" sz="3600" b="1" dirty="0">
              <a:ln>
                <a:solidFill>
                  <a:prstClr val="black">
                    <a:lumMod val="75000"/>
                    <a:lumOff val="25000"/>
                  </a:prstClr>
                </a:solidFill>
              </a:ln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7" descr="C:\Users\Shasha\AppData\Local\Microsoft\Windows\Temporary Internet Files\Content.IE5\3SDYV3Z6\MM90035671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9269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27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36912"/>
            <a:ext cx="7342584" cy="4104456"/>
          </a:xfrm>
        </p:spPr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>
                <a:solidFill>
                  <a:srgbClr val="FF0000"/>
                </a:solidFill>
              </a:rPr>
              <a:t/>
            </a:r>
            <a:br>
              <a:rPr lang="ru-RU" sz="4400" dirty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КАРАНДАШ</a:t>
            </a:r>
            <a:r>
              <a:rPr lang="ru-RU" sz="4400" dirty="0">
                <a:solidFill>
                  <a:srgbClr val="FF0000"/>
                </a:solidFill>
              </a:rPr>
              <a:t>, РУЧКА, </a:t>
            </a:r>
            <a:r>
              <a:rPr lang="ru-RU" sz="4400" u="sng" dirty="0" smtClean="0">
                <a:solidFill>
                  <a:srgbClr val="FF0000"/>
                </a:solidFill>
              </a:rPr>
              <a:t>ВЕДРО</a:t>
            </a:r>
            <a:br>
              <a:rPr lang="ru-RU" sz="4400" u="sng" dirty="0" smtClean="0">
                <a:solidFill>
                  <a:srgbClr val="FF0000"/>
                </a:solidFill>
              </a:rPr>
            </a:br>
            <a:r>
              <a:rPr lang="ru-RU" sz="4400" u="sng" dirty="0">
                <a:solidFill>
                  <a:srgbClr val="FF0000"/>
                </a:solidFill>
              </a:rPr>
              <a:t/>
            </a:r>
            <a:br>
              <a:rPr lang="ru-RU" sz="4400" u="sng" dirty="0">
                <a:solidFill>
                  <a:srgbClr val="FF0000"/>
                </a:solidFill>
              </a:rPr>
            </a:br>
            <a:r>
              <a:rPr lang="ru-RU" sz="4400" u="sng" dirty="0">
                <a:solidFill>
                  <a:srgbClr val="FF0000"/>
                </a:solidFill>
              </a:rPr>
              <a:t/>
            </a:r>
            <a:br>
              <a:rPr lang="ru-RU" sz="4400" u="sng" dirty="0">
                <a:solidFill>
                  <a:srgbClr val="FF0000"/>
                </a:solidFill>
              </a:rPr>
            </a:br>
            <a:r>
              <a:rPr lang="ru-RU" sz="4400" dirty="0">
                <a:solidFill>
                  <a:srgbClr val="00B0F0"/>
                </a:solidFill>
              </a:rPr>
              <a:t>МЯЧ, БАРАБАН, </a:t>
            </a:r>
            <a:r>
              <a:rPr lang="ru-RU" sz="4400" u="sng" dirty="0" smtClean="0">
                <a:solidFill>
                  <a:srgbClr val="00B0F0"/>
                </a:solidFill>
              </a:rPr>
              <a:t>ОЛЯ</a:t>
            </a:r>
            <a:br>
              <a:rPr lang="ru-RU" sz="4400" u="sng" dirty="0" smtClean="0">
                <a:solidFill>
                  <a:srgbClr val="00B0F0"/>
                </a:solidFill>
              </a:rPr>
            </a:br>
            <a:r>
              <a:rPr lang="ru-RU" sz="4400" u="sng" dirty="0">
                <a:solidFill>
                  <a:srgbClr val="00B0F0"/>
                </a:solidFill>
              </a:rPr>
              <a:t/>
            </a:r>
            <a:br>
              <a:rPr lang="ru-RU" sz="4400" u="sng" dirty="0">
                <a:solidFill>
                  <a:srgbClr val="00B0F0"/>
                </a:solidFill>
              </a:rPr>
            </a:br>
            <a:r>
              <a:rPr lang="ru-RU" sz="4400" u="sng" dirty="0">
                <a:solidFill>
                  <a:srgbClr val="00B0F0"/>
                </a:solidFill>
              </a:rPr>
              <a:t/>
            </a:r>
            <a:br>
              <a:rPr lang="ru-RU" sz="4400" u="sng" dirty="0">
                <a:solidFill>
                  <a:srgbClr val="00B0F0"/>
                </a:solidFill>
              </a:rPr>
            </a:br>
            <a:r>
              <a:rPr lang="ru-RU" sz="4400" dirty="0">
                <a:solidFill>
                  <a:srgbClr val="00B050"/>
                </a:solidFill>
              </a:rPr>
              <a:t>КЛЕЙ, ПЛАСТИЛИН, </a:t>
            </a:r>
            <a:r>
              <a:rPr lang="ru-RU" sz="4400" u="sng" dirty="0" smtClean="0">
                <a:solidFill>
                  <a:srgbClr val="00B050"/>
                </a:solidFill>
              </a:rPr>
              <a:t>ВЕТЕР</a:t>
            </a:r>
            <a:br>
              <a:rPr lang="ru-RU" sz="4400" u="sng" dirty="0" smtClean="0">
                <a:solidFill>
                  <a:srgbClr val="00B050"/>
                </a:solidFill>
              </a:rPr>
            </a:br>
            <a:r>
              <a:rPr lang="ru-RU" sz="4400" u="sng" dirty="0">
                <a:solidFill>
                  <a:srgbClr val="00B050"/>
                </a:solidFill>
              </a:rPr>
              <a:t/>
            </a:r>
            <a:br>
              <a:rPr lang="ru-RU" sz="4400" u="sng" dirty="0">
                <a:solidFill>
                  <a:srgbClr val="00B050"/>
                </a:solidFill>
              </a:rPr>
            </a:br>
            <a:endParaRPr lang="ru-RU" sz="4400" u="sng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129465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871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3600" b="1" dirty="0" smtClean="0">
                <a:ln>
                  <a:solidFill>
                    <a:prstClr val="black">
                      <a:lumMod val="75000"/>
                      <a:lumOff val="25000"/>
                    </a:prstClr>
                  </a:solidFill>
                </a:ln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«ДЕЙСТВИЯ»</a:t>
            </a:r>
            <a:endParaRPr lang="ru-RU" sz="3600" b="1" dirty="0">
              <a:ln>
                <a:solidFill>
                  <a:prstClr val="black">
                    <a:lumMod val="75000"/>
                    <a:lumOff val="25000"/>
                  </a:prstClr>
                </a:solidFill>
              </a:ln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7" descr="C:\Users\Shasha\AppData\Local\Microsoft\Windows\Temporary Internet Files\Content.IE5\3SDYV3Z6\MM90035671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76470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hasha\Desktop\загруженное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996952"/>
            <a:ext cx="2739800" cy="26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Shasha\Desktop\загруженное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64803"/>
            <a:ext cx="3168352" cy="303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94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rgbClr val="FF0000"/>
                </a:solidFill>
              </a:rPr>
              <a:t>ЧЕТ + ИР - ТИР + Т + ВЕРТЬ </a:t>
            </a:r>
            <a:r>
              <a:rPr lang="ru-RU" sz="4400" dirty="0" smtClean="0">
                <a:solidFill>
                  <a:srgbClr val="FF0000"/>
                </a:solidFill>
              </a:rPr>
              <a:t>= ?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>
                <a:solidFill>
                  <a:srgbClr val="FF0000"/>
                </a:solidFill>
              </a:rPr>
              <a:t/>
            </a:r>
            <a:br>
              <a:rPr lang="ru-RU" sz="4400" dirty="0">
                <a:solidFill>
                  <a:srgbClr val="FF0000"/>
                </a:solidFill>
              </a:rPr>
            </a:br>
            <a:r>
              <a:rPr lang="ru-RU" sz="4400" dirty="0">
                <a:solidFill>
                  <a:srgbClr val="00B0F0"/>
                </a:solidFill>
              </a:rPr>
              <a:t>КАН + И + КОМ + УЛ – ОМ + Ы </a:t>
            </a:r>
            <a:r>
              <a:rPr lang="ru-RU" sz="4400" dirty="0" smtClean="0">
                <a:solidFill>
                  <a:srgbClr val="00B0F0"/>
                </a:solidFill>
              </a:rPr>
              <a:t>= ?</a:t>
            </a:r>
            <a:br>
              <a:rPr lang="ru-RU" sz="4400" dirty="0" smtClean="0">
                <a:solidFill>
                  <a:srgbClr val="00B0F0"/>
                </a:solidFill>
              </a:rPr>
            </a:br>
            <a:r>
              <a:rPr lang="ru-RU" sz="4400" dirty="0">
                <a:solidFill>
                  <a:srgbClr val="00B0F0"/>
                </a:solidFill>
              </a:rPr>
              <a:t/>
            </a:r>
            <a:br>
              <a:rPr lang="ru-RU" sz="4400" dirty="0">
                <a:solidFill>
                  <a:srgbClr val="00B0F0"/>
                </a:solidFill>
              </a:rPr>
            </a:br>
            <a:r>
              <a:rPr lang="ru-RU" sz="4400" dirty="0">
                <a:solidFill>
                  <a:srgbClr val="00B050"/>
                </a:solidFill>
              </a:rPr>
              <a:t>ПЕМ + РИК – ИК – М + ЕМЕ + </a:t>
            </a:r>
            <a:r>
              <a:rPr lang="ru-RU" sz="4400" dirty="0" smtClean="0">
                <a:solidFill>
                  <a:srgbClr val="00B050"/>
                </a:solidFill>
              </a:rPr>
              <a:t>НА = ?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232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TC101859868[[fn=Термический]]</Template>
  <TotalTime>60</TotalTime>
  <Words>49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Thermal</vt:lpstr>
      <vt:lpstr>Презентация PowerPoint</vt:lpstr>
      <vt:lpstr>«По страницам сказок» </vt:lpstr>
      <vt:lpstr>Презентация PowerPoint</vt:lpstr>
      <vt:lpstr>ПАРОХОД</vt:lpstr>
      <vt:lpstr>    ДЕЛО-ПОТЕХА СВЕТ-ТЬМА ТРУД- ПРУД </vt:lpstr>
      <vt:lpstr>РАНАКАДШ, ЧАУРК, ОРЕВД  ЯМЧ, РАБАНАБ, ЯОЛ  ЛЕЙК, ЛИНСТИПЛА, ТЕЕРВ </vt:lpstr>
      <vt:lpstr>   КАРАНДАШ, РУЧКА, ВЕДРО   МЯЧ, БАРАБАН, ОЛЯ   КЛЕЙ, ПЛАСТИЛИН, ВЕТЕР  </vt:lpstr>
      <vt:lpstr>Презентация PowerPoint</vt:lpstr>
      <vt:lpstr>ЧЕТ + ИР - ТИР + Т + ВЕРТЬ = ?  КАН + И + КОМ + УЛ – ОМ + Ы = ?  ПЕМ + РИК – ИК – М + ЕМЕ + НА = 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Shasha</dc:creator>
  <cp:lastModifiedBy>Юлия</cp:lastModifiedBy>
  <cp:revision>7</cp:revision>
  <dcterms:created xsi:type="dcterms:W3CDTF">2014-10-25T20:44:12Z</dcterms:created>
  <dcterms:modified xsi:type="dcterms:W3CDTF">2014-10-26T12:27:28Z</dcterms:modified>
</cp:coreProperties>
</file>