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1C141-7CC4-4E16-A5D2-E79F52A1D2EE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B1DF5-B935-41E4-B89E-F57078C6C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44D51-2FE5-4971-8B64-809135590F3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74EDC-C8F5-4432-8F1A-7F4BF1B080A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4;&#1072;&#1084;&#1072;\iz_filma-mama_-_mama_-_pervoe_slovo_(zaycev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4;&#1072;&#1084;&#1072;\iz_filma-mama_-_mama_-_pervoe_slovo_(zaycev.net)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aycev.net/download" TargetMode="External"/><Relationship Id="rId2" Type="http://schemas.openxmlformats.org/officeDocument/2006/relationships/hyperlink" Target="http://images.yandex.ru/yandsearch?text=%D0%BC%D0%B0%D1%82%D0%B5%D1%80%D0%B8%D0%BD%D1%81%D1%82%D0%B2%D0%B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esen.ru/46-animacionnye-kartinki-dlya-prezentaci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324917"/>
            <a:ext cx="4500594" cy="382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857628"/>
            <a:ext cx="8215370" cy="2786082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perspective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FF0000"/>
                </a:solidFill>
              </a:rPr>
              <a:t>День матери</a:t>
            </a:r>
          </a:p>
        </p:txBody>
      </p:sp>
      <p:pic>
        <p:nvPicPr>
          <p:cNvPr id="4" name="iz_filma-mama_-_mama_-_pervoe_slov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50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Автор: Скобелева Татьяна Анатольевна, МОБУ СОШ № 7 п. Весёлый.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2013-11 (ноя)\сканирование0002.jpg"/>
          <p:cNvPicPr>
            <a:picLocks noChangeAspect="1" noChangeArrowheads="1"/>
          </p:cNvPicPr>
          <p:nvPr/>
        </p:nvPicPr>
        <p:blipFill>
          <a:blip r:embed="rId3" cstate="email">
            <a:lum bright="27000" contrast="-67000"/>
          </a:blip>
          <a:srcRect/>
          <a:stretch>
            <a:fillRect/>
          </a:stretch>
        </p:blipFill>
        <p:spPr bwMode="auto">
          <a:xfrm>
            <a:off x="0" y="214289"/>
            <a:ext cx="9088998" cy="6643711"/>
          </a:xfrm>
          <a:prstGeom prst="rect">
            <a:avLst/>
          </a:prstGeom>
          <a:noFill/>
        </p:spPr>
      </p:pic>
      <p:pic>
        <p:nvPicPr>
          <p:cNvPr id="4098" name="Picture 2" descr="C:\Users\1\Desktop\2013-11 (ноя)\сканирование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797310" cy="2143140"/>
          </a:xfrm>
          <a:prstGeom prst="rect">
            <a:avLst/>
          </a:prstGeom>
          <a:noFill/>
        </p:spPr>
      </p:pic>
      <p:pic>
        <p:nvPicPr>
          <p:cNvPr id="5" name="Picture 3" descr="C:\Users\1\Desktop\2013-11 (ноя)\сканирование0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500042"/>
            <a:ext cx="2286016" cy="2935927"/>
          </a:xfrm>
          <a:prstGeom prst="rect">
            <a:avLst/>
          </a:prstGeom>
          <a:noFill/>
        </p:spPr>
      </p:pic>
      <p:pic>
        <p:nvPicPr>
          <p:cNvPr id="6" name="Picture 5" descr="C:\Documents and Settings\Комп.2084E386F6C8444\Мои документы\Мои рисунки\88380eefd0c7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2214554"/>
            <a:ext cx="814393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z_filma-mama_-_mama_-_pervoe_slovo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071546"/>
            <a:ext cx="31290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Ресурсы: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85926"/>
            <a:ext cx="83582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http://images.yandex.ru/yandsearch?text=%D0%BC%D0%B0%D1%82%D0%B5%D1%80%D0%B8%D0%BD%D1%81%D1%82%D0%B2%D0%BE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http://zaycev.net/download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http://presen.ru/46-animacionnye-kartinki-dlya-prezentaciy.html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http://office.microsoft.com/ru-ru/images/results.aspx?qu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Разработка по изготовлению открытки: журнал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Развивалки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 №4 (34) 2013.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На Руси почиталась </a:t>
            </a:r>
            <a:b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b="1" dirty="0" err="1" smtClean="0">
                <a:solidFill>
                  <a:srgbClr val="FF0000"/>
                </a:solidFill>
                <a:latin typeface="Monotype Corsiva" pitchFamily="66" charset="0"/>
              </a:rPr>
              <a:t>Макошь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- Богиня материнства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643050"/>
            <a:ext cx="3119438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071810"/>
            <a:ext cx="2393978" cy="352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143248"/>
            <a:ext cx="2155373" cy="34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31925" y="360363"/>
            <a:ext cx="7407275" cy="711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339933"/>
                </a:solidFill>
                <a:latin typeface="Monotype Corsiva" pitchFamily="66" charset="0"/>
              </a:rPr>
              <a:t>День матери в России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3174" y="1928802"/>
            <a:ext cx="5907101" cy="457203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В России День матери стали отмечать сравнительно недавно. Установленный Указом Президента Российской Федерации Б. Н. Ельцина № 120 «О Дне матери» от 30 января 1998 года, он празднуется в последнее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воскресенье ноября, воздавая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 должное материнскому труду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и их бескорыстной жертве ради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Monotype Corsiva" pitchFamily="66" charset="0"/>
              </a:rPr>
              <a:t>блага своих детей.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571744"/>
            <a:ext cx="14017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5662" y="4143375"/>
            <a:ext cx="19383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4643446"/>
            <a:ext cx="1971675" cy="2000250"/>
          </a:xfrm>
          <a:prstGeom prst="rect">
            <a:avLst/>
          </a:prstGeom>
          <a:noFill/>
        </p:spPr>
      </p:pic>
      <p:pic>
        <p:nvPicPr>
          <p:cNvPr id="11" name="Picture 4" descr="M:\день матери\4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14282" y="142852"/>
            <a:ext cx="1572150" cy="235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ChangeArrowheads="1"/>
          </p:cNvSpPr>
          <p:nvPr/>
        </p:nvSpPr>
        <p:spPr bwMode="auto">
          <a:xfrm>
            <a:off x="5000628" y="552676"/>
            <a:ext cx="378621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белом свете есть слова,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которые мы называем святыми.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 одно из таких святых, теплых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ласковых слов — это слово «МАМА».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Слово, которое ребенок говорит чаще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всего — слово «МАМА». Слово, при котором взрослый, хмурый человек улыбнется, это тоже слово «МАМА».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 descr="M:\день матери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2363"/>
            <a:ext cx="4071967" cy="562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M:\школьный компьютер\Мои рисунки\482448-a70005c93646790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5286388"/>
            <a:ext cx="1317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785813" y="142874"/>
            <a:ext cx="8358187" cy="2214555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    </a:t>
            </a:r>
            <a:r>
              <a:rPr lang="ru-RU" sz="51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Дети — самое дорогое для матери. Счастлив тот, кто с детства знает материнскую любовь, ласку, заботу. А дети должны отвечать ей тем же — любовью, вниманием, заботой. С уважением и признательностью мы относимся к тем людям, которые до седых волос почтительно произносят имя матери, оберегают ее старость.</a:t>
            </a:r>
          </a:p>
        </p:txBody>
      </p:sp>
      <p:pic>
        <p:nvPicPr>
          <p:cNvPr id="25603" name="Picture 4" descr="M:\день матери\1_mor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928672"/>
            <a:ext cx="3024191" cy="4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071938" y="1928802"/>
            <a:ext cx="457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Мама, очень-очень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Я тебя люблю!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Так люблю, что ночью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В темноте не сплю.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Вглядываюсь в темень,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Зорьку тороплю.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Я тебя всё время,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Мамочка, люблю!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Вот и зорька светит.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Вот уже рассвет.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Никого на свете</a:t>
            </a:r>
          </a:p>
          <a:p>
            <a:pPr lvl="3">
              <a:buFont typeface="Wingdings" pitchFamily="2" charset="2"/>
              <a:buNone/>
            </a:pPr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Лучше мамы нет!</a:t>
            </a:r>
            <a:endParaRPr lang="ru-RU" sz="2400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3" y="1571625"/>
            <a:ext cx="8929718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Какими бы взрослыми, сильными, умными, красивыми мы ни стали,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как бы далеко жизнь ни увела нас от родительского крова, мама всегда остается для нас мамой, а мы - ее детьми.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dirty="0" smtClean="0">
                <a:solidFill>
                  <a:schemeClr val="bg2"/>
                </a:solidFill>
                <a:latin typeface="Monotype Corsiva" pitchFamily="66" charset="0"/>
              </a:rPr>
              <a:t>              </a:t>
            </a:r>
            <a:endParaRPr lang="ru-RU" sz="4000" dirty="0" smtClean="0">
              <a:solidFill>
                <a:schemeClr val="bg2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chemeClr val="bg2"/>
                </a:solidFill>
                <a:latin typeface="Monotype Corsiva" pitchFamily="66" charset="0"/>
              </a:rPr>
              <a:t>                  </a:t>
            </a:r>
            <a:r>
              <a:rPr lang="ru-RU" sz="4000" dirty="0" smtClean="0">
                <a:solidFill>
                  <a:srgbClr val="800080"/>
                </a:solidFill>
                <a:latin typeface="Monotype Corsiva" pitchFamily="66" charset="0"/>
              </a:rPr>
              <a:t>Берегите своих матерей!</a:t>
            </a:r>
          </a:p>
        </p:txBody>
      </p:sp>
      <p:pic>
        <p:nvPicPr>
          <p:cNvPr id="33795" name="Picture 7" descr="M:\домашний компьютер\скинуть\Мои рисунки\6ae0d8a74f9f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3" y="642938"/>
            <a:ext cx="4214826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13-11 (ноя)\сканирование0001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429000"/>
            <a:ext cx="8549790" cy="2885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28604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Поздравительная 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открытка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013-11 (ноя)\сканирование0001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04"/>
            <a:ext cx="764723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2013-11 (ноя)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8604"/>
            <a:ext cx="7715304" cy="610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</TotalTime>
  <Words>320</Words>
  <Application>Microsoft Office PowerPoint</Application>
  <PresentationFormat>Экран (4:3)</PresentationFormat>
  <Paragraphs>42</Paragraphs>
  <Slides>11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На Руси почиталась  Макошь - Богиня материнства</vt:lpstr>
      <vt:lpstr>День матери в России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15</cp:revision>
  <dcterms:created xsi:type="dcterms:W3CDTF">2013-11-12T09:42:21Z</dcterms:created>
  <dcterms:modified xsi:type="dcterms:W3CDTF">2015-01-08T06:36:36Z</dcterms:modified>
</cp:coreProperties>
</file>