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78441E-88C7-4DD4-BFA9-40DF7B63A1B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FC4BA8-E062-41CC-8203-8F4DD5E436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saulemashanova/ss-2635268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>Ссылка на презентацию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Ссылка на презентацию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Ссылка на презентацию</dc:title>
  <dc:creator>Сауле</dc:creator>
  <cp:lastModifiedBy>Сауле</cp:lastModifiedBy>
  <cp:revision>1</cp:revision>
  <dcterms:created xsi:type="dcterms:W3CDTF">2013-09-19T16:16:28Z</dcterms:created>
  <dcterms:modified xsi:type="dcterms:W3CDTF">2013-09-19T16:17:37Z</dcterms:modified>
</cp:coreProperties>
</file>