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79700145_s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Традиции празднования: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9888"/>
            <a:ext cx="9144000" cy="6481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Царь Алексей Михайлович в 1649 году издал указ...</a:t>
            </a:r>
            <a:endParaRPr lang="ru-RU" dirty="0"/>
          </a:p>
        </p:txBody>
      </p:sp>
      <p:pic>
        <p:nvPicPr>
          <p:cNvPr id="10242" name="Picture 2" descr="C:\Users\Ольга\Desktop\112705064_431pxAlexis_I_of_Russia_167016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27650"/>
            <a:ext cx="3672408" cy="5103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Памятник Минину и Пожарскому в центре столицы был построен в 1818 году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Ольга\Desktop\1352001836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3999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4912b877ed2c45b00bb79c9c0f29b6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3157"/>
            <a:ext cx="5544616" cy="6864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den_edin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Славные патриоты России!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Ольга\Desktop\97638323_large_4737592_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900"/>
            <a:ext cx="4762500" cy="613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Ольга\Desktop\85292400_lar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427984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e22b9__post-1155060-0-46723400-1382116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48464" cy="68862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8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8" y="0"/>
            <a:ext cx="91020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0011-011-Trudnoe-vremja-perezhivala-Ros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214835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vanov_Tush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9525"/>
            <a:ext cx="9525000" cy="6838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81896"/>
            <a:ext cx="8229600" cy="57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Битва за Москву в 1612 году.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Ольга\Desktop\db0e208201208d42d8e360079ddcd9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104225552_4000579_475pxDmitry_Troubetsk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486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35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Славные патриоты России!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Традиции празднования: </vt:lpstr>
      <vt:lpstr>Памятник Минину и Пожарскому в центре столицы был построен в 1818 году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</cp:revision>
  <dcterms:created xsi:type="dcterms:W3CDTF">2014-11-09T09:48:28Z</dcterms:created>
  <dcterms:modified xsi:type="dcterms:W3CDTF">2014-11-09T10:43:22Z</dcterms:modified>
</cp:coreProperties>
</file>