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5C06-15D4-4C04-949E-990F33AD21D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AAB3-0DFB-4C1B-8F61-5E762F458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3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5C06-15D4-4C04-949E-990F33AD21D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AAB3-0DFB-4C1B-8F61-5E762F458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2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5C06-15D4-4C04-949E-990F33AD21D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AAB3-0DFB-4C1B-8F61-5E762F458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6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5C06-15D4-4C04-949E-990F33AD21D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AAB3-0DFB-4C1B-8F61-5E762F458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2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5C06-15D4-4C04-949E-990F33AD21D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AAB3-0DFB-4C1B-8F61-5E762F458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09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5C06-15D4-4C04-949E-990F33AD21D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AAB3-0DFB-4C1B-8F61-5E762F458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7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5C06-15D4-4C04-949E-990F33AD21D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AAB3-0DFB-4C1B-8F61-5E762F458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5C06-15D4-4C04-949E-990F33AD21D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AAB3-0DFB-4C1B-8F61-5E762F458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9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5C06-15D4-4C04-949E-990F33AD21D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AAB3-0DFB-4C1B-8F61-5E762F458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8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5C06-15D4-4C04-949E-990F33AD21D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AAB3-0DFB-4C1B-8F61-5E762F458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7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5C06-15D4-4C04-949E-990F33AD21D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AAB3-0DFB-4C1B-8F61-5E762F458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3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5C06-15D4-4C04-949E-990F33AD21DD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AAAB3-0DFB-4C1B-8F61-5E762F458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8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37626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Bookman Old Style" pitchFamily="18" charset="0"/>
              </a:rPr>
              <a:t>Выращивание растений из его подземных частей </a:t>
            </a:r>
            <a:endParaRPr lang="ru-RU" sz="54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704856" cy="112697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Урок технологии в 3 классе по программе </a:t>
            </a:r>
            <a:r>
              <a:rPr lang="ru-RU" dirty="0" err="1" smtClean="0">
                <a:solidFill>
                  <a:schemeClr val="tx1"/>
                </a:solidFill>
              </a:rPr>
              <a:t>К.Д.Симоненко</a:t>
            </a:r>
            <a:r>
              <a:rPr lang="ru-RU" dirty="0" smtClean="0">
                <a:solidFill>
                  <a:schemeClr val="tx1"/>
                </a:solidFill>
              </a:rPr>
              <a:t>                               УМК «Школа России»</a:t>
            </a:r>
          </a:p>
          <a:p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одготовила и провела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</a:t>
            </a:r>
            <a:r>
              <a:rPr lang="en-US" dirty="0" smtClean="0">
                <a:solidFill>
                  <a:schemeClr val="tx1"/>
                </a:solidFill>
              </a:rPr>
              <a:t> I </a:t>
            </a:r>
            <a:r>
              <a:rPr lang="ru-RU" dirty="0" smtClean="0">
                <a:solidFill>
                  <a:schemeClr val="tx1"/>
                </a:solidFill>
              </a:rPr>
              <a:t>категории МБОУ СОШ </a:t>
            </a:r>
            <a:r>
              <a:rPr lang="ru-RU" dirty="0" err="1" smtClean="0">
                <a:solidFill>
                  <a:schemeClr val="tx1"/>
                </a:solidFill>
              </a:rPr>
              <a:t>с.Красное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Гревцова</a:t>
            </a:r>
            <a:r>
              <a:rPr lang="ru-RU" dirty="0" smtClean="0">
                <a:solidFill>
                  <a:schemeClr val="tx1"/>
                </a:solidFill>
              </a:rPr>
              <a:t> С.А.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5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7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304255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Цель: </a:t>
            </a:r>
            <a:r>
              <a:rPr lang="ru-RU" sz="3200" dirty="0" smtClean="0"/>
              <a:t>дать понятие о размножении растений корневыми отпрысками и делением куста, научить размножать растения делением куста.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7632848" cy="22098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Оборудование:</a:t>
            </a:r>
            <a:r>
              <a:rPr lang="ru-RU" dirty="0" smtClean="0">
                <a:solidFill>
                  <a:schemeClr val="tx1"/>
                </a:solidFill>
              </a:rPr>
              <a:t> комнатное растение, ёмкость для пересадки, почва, вода, садовые инструменты.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5096472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93283"/>
            <a:ext cx="460293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82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53" y="2320308"/>
            <a:ext cx="4838302" cy="399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4535996" y="4589945"/>
            <a:ext cx="72008" cy="172819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922849" y="4877977"/>
            <a:ext cx="0" cy="144016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9592" y="692696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</a:t>
            </a:r>
            <a:r>
              <a:rPr lang="ru-RU" sz="2400" b="1" dirty="0" smtClean="0"/>
              <a:t>алина размножается корневой порослью (корневыми отпрысками). Отпрыски у малины появляются весной, а к осени они становятся годными к посадке на новую плантацию.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41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5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864095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Размножение черенками</a:t>
            </a:r>
            <a:endParaRPr lang="ru-RU" sz="4800" b="1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472607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1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885944" cy="43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93811"/>
          </a:xfrm>
        </p:spPr>
        <p:txBody>
          <a:bodyPr>
            <a:noAutofit/>
          </a:bodyPr>
          <a:lstStyle/>
          <a:p>
            <a:r>
              <a:rPr lang="ru-RU" b="1" i="1" dirty="0" smtClean="0"/>
              <a:t>Размножение</a:t>
            </a:r>
            <a:br>
              <a:rPr lang="ru-RU" b="1" i="1" dirty="0" smtClean="0"/>
            </a:br>
            <a:r>
              <a:rPr lang="ru-RU" b="1" i="1" dirty="0" smtClean="0"/>
              <a:t> делением куста.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9793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08912" cy="5472607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Подведём итоги:</a:t>
            </a:r>
            <a:br>
              <a:rPr lang="ru-RU" b="1" i="1" dirty="0" smtClean="0"/>
            </a:br>
            <a:r>
              <a:rPr lang="ru-RU" sz="3600" dirty="0" smtClean="0"/>
              <a:t>- С чем познакомились на уроке?</a:t>
            </a:r>
            <a:br>
              <a:rPr lang="ru-RU" sz="3600" dirty="0" smtClean="0"/>
            </a:br>
            <a:r>
              <a:rPr lang="ru-RU" sz="3600" dirty="0" smtClean="0"/>
              <a:t>- Как можно размножать малину, смородину?</a:t>
            </a:r>
            <a:br>
              <a:rPr lang="ru-RU" sz="3600" dirty="0" smtClean="0"/>
            </a:br>
            <a:r>
              <a:rPr lang="ru-RU" sz="3600" dirty="0" smtClean="0"/>
              <a:t>- С каким ещё способом размножения растений мы познакомились?</a:t>
            </a:r>
            <a:br>
              <a:rPr lang="ru-RU" sz="3600" dirty="0" smtClean="0"/>
            </a:br>
            <a:r>
              <a:rPr lang="ru-RU" sz="3600" dirty="0" smtClean="0"/>
              <a:t>- Можно ли этими способами размножать другие растения?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 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2951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99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Выращивание растений из его подземных частей </vt:lpstr>
      <vt:lpstr>Цель: дать понятие о размножении растений корневыми отпрысками и делением куста, научить размножать растения делением куста.</vt:lpstr>
      <vt:lpstr>Презентация PowerPoint</vt:lpstr>
      <vt:lpstr>Презентация PowerPoint</vt:lpstr>
      <vt:lpstr>Презентация PowerPoint</vt:lpstr>
      <vt:lpstr>Размножение черенками</vt:lpstr>
      <vt:lpstr>Размножение  делением куста.</vt:lpstr>
      <vt:lpstr>Подведём итоги: - С чем познакомились на уроке? - Как можно размножать малину, смородину? - С каким ещё способом размножения растений мы познакомились? - Можно ли этими способами размножать другие растения?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Выращивание растений из его подземных частей</dc:title>
  <dc:creator>а</dc:creator>
  <cp:lastModifiedBy>а</cp:lastModifiedBy>
  <cp:revision>9</cp:revision>
  <dcterms:created xsi:type="dcterms:W3CDTF">2012-08-04T09:02:07Z</dcterms:created>
  <dcterms:modified xsi:type="dcterms:W3CDTF">2012-08-04T11:18:31Z</dcterms:modified>
</cp:coreProperties>
</file>