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80079-C3DA-4B12-874F-1F46E0F08703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0EB12-8327-4082-A604-65BDDE22F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641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http://mywishlist.ru/pic/i/wish/orig/003/316/033.jpeg</a:t>
            </a:r>
            <a:endParaRPr lang="ru-RU" dirty="0" smtClean="0"/>
          </a:p>
          <a:p>
            <a:r>
              <a:rPr lang="en-US" dirty="0" smtClean="0"/>
              <a:t>http://s.pikabu.ru/images/big_size_comm/2013-11_6/13857175064708.jpg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0EB12-8327-4082-A604-65BDDE22FFD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052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0EB12-8327-4082-A604-65BDDE22FFD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082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http://domostroy40.ru/image/cache/data/strhimia/klei/moment/moment-gel-500x500.jpg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0EB12-8327-4082-A604-65BDDE22FFD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673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http://www.moszipper.ru/published/publicdata/U38621/attachments/SC/products_pictures/Detsk_Cvetok_sirenevy_enl.jpg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0EB12-8327-4082-A604-65BDDE22FFD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136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12563E-F820-40FF-A92C-48F6ED974B10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0EB4A-BE7A-4EDD-8032-7C19F7B00E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83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12563E-F820-40FF-A92C-48F6ED974B10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0EB4A-BE7A-4EDD-8032-7C19F7B00E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727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12563E-F820-40FF-A92C-48F6ED974B10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0EB4A-BE7A-4EDD-8032-7C19F7B00E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643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12563E-F820-40FF-A92C-48F6ED974B10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0EB4A-BE7A-4EDD-8032-7C19F7B00E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292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12563E-F820-40FF-A92C-48F6ED974B10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0EB4A-BE7A-4EDD-8032-7C19F7B00E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41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12563E-F820-40FF-A92C-48F6ED974B10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0EB4A-BE7A-4EDD-8032-7C19F7B00E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673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12563E-F820-40FF-A92C-48F6ED974B10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0EB4A-BE7A-4EDD-8032-7C19F7B00E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887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12563E-F820-40FF-A92C-48F6ED974B10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0EB4A-BE7A-4EDD-8032-7C19F7B00E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034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12563E-F820-40FF-A92C-48F6ED974B10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0EB4A-BE7A-4EDD-8032-7C19F7B00E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597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12563E-F820-40FF-A92C-48F6ED974B10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0EB4A-BE7A-4EDD-8032-7C19F7B00E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727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12563E-F820-40FF-A92C-48F6ED974B10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0EB4A-BE7A-4EDD-8032-7C19F7B00E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336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212563E-F820-40FF-A92C-48F6ED974B10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FA0EB4A-BE7A-4EDD-8032-7C19F7B00E0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microsoft.com/office/2007/relationships/hdphoto" Target="../media/hdphoto6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6.png"/><Relationship Id="rId14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6.png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17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microsoft.com/office/2007/relationships/hdphoto" Target="../media/hdphoto1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11.wdp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ortfoliobib.ucoz.ru/shablon/fon_v_linejku.jpg" TargetMode="External"/><Relationship Id="rId7" Type="http://schemas.openxmlformats.org/officeDocument/2006/relationships/hyperlink" Target="http://s.pikabu.ru/images/big_size_comm/2013-11_6/13857175064708.jpg" TargetMode="External"/><Relationship Id="rId2" Type="http://schemas.openxmlformats.org/officeDocument/2006/relationships/hyperlink" Target="http://womanadvice.ru/applikacii-iz-fetra#ixzz3JXZJYbMX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mywishlist.ru/pic/i/wish/orig/003/316/033.jpeg" TargetMode="External"/><Relationship Id="rId5" Type="http://schemas.openxmlformats.org/officeDocument/2006/relationships/hyperlink" Target="http://domostroy40.ru/image/cache/data/strhimia/klei/moment/moment-gel-500x500.jpg" TargetMode="External"/><Relationship Id="rId4" Type="http://schemas.openxmlformats.org/officeDocument/2006/relationships/hyperlink" Target="http://www.moszipper.ru/published/publicdata/U38621/attachments/SC/products_pictures/Detsk_Cvetok_sirenevy_enl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1470025"/>
          </a:xfrm>
        </p:spPr>
        <p:txBody>
          <a:bodyPr/>
          <a:lstStyle/>
          <a:p>
            <a:r>
              <a:rPr lang="ru-RU" sz="80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Аппликация </a:t>
            </a:r>
            <a:br>
              <a:rPr lang="ru-RU" sz="80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80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фетра</a:t>
            </a:r>
            <a:endParaRPr lang="ru-RU" sz="8000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&amp;YAcy;&amp;rcy;&amp;kcy;&amp;icy;&amp;jcy; &amp;fcy;&amp;iecy;&amp;tcy;&amp;rcy; ArtAppetite - Part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6774" r="94032">
                        <a14:foregroundMark x1="48710" y1="47786" x2="55645" y2="44096"/>
                        <a14:foregroundMark x1="36129" y1="85055" x2="36129" y2="88561"/>
                        <a14:foregroundMark x1="69194" y1="74908" x2="61613" y2="79151"/>
                        <a14:foregroundMark x1="61935" y1="96679" x2="65968" y2="97232"/>
                        <a14:foregroundMark x1="36613" y1="88376" x2="32419" y2="84502"/>
                        <a14:foregroundMark x1="39194" y1="99077" x2="37581" y2="99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4929" y="3144013"/>
            <a:ext cx="4248472" cy="371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180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&amp;Bcy;&amp;Ucy;&amp;Mcy;&amp;Acy;&amp;Gcy;&amp;Acy; &amp;Pcy;&amp;Lcy;&amp;Ocy;&amp;Tcy;&amp;Ncy;&amp;Acy;&amp;YAcy; COLOTECH PLUS - &amp;Icy;&amp;ncy;&amp;tcy;&amp;iecy;&amp;rcy;&amp;ncy;&amp;iecy;&amp;tcy; &amp;mcy;&amp;acy;&amp;gcy;&amp;acy;&amp;zcy;&amp;icy;&amp;ncy; &quot;&amp;Icy;&amp;ocy;&amp;ncy;-&amp;scy;&amp;icy;&amp;scy;&amp;tcy;&amp;iecy;&amp;mcy;&quot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906" y="1018479"/>
            <a:ext cx="2948703" cy="2578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3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Материалы и инструменты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&amp;Fcy;&amp;iecy;&amp;tcy;&amp;rcy; &amp;dcy;&amp;iecy;&amp;kcy;&amp;ocy;&amp;rcy;&amp;acy;&amp;tcy;&amp;icy;&amp;vcy;&amp;ncy;&amp;ycy;&amp;jcy; - &amp;fcy;&amp;iecy;&amp;tcy;&amp;rcy; &amp;pcy;&amp;ocy;&amp;lcy;&amp;ucy;&amp;shcy;&amp;iecy;&amp;rcy;&amp;scy;&amp;tcy;&amp;yacy;&amp;ncy;&amp;ocy;&amp;jcy;,&amp;mcy;&amp;yacy;&amp;gcy;&amp;kcy;&amp;icy;&amp;jcy;,&amp;tcy;&amp;vcy;&amp;ocy;&amp;rcy;&amp;chcy;&amp;iecy;&amp;scy;&amp;tcy;&amp;vcy;&amp;ocy;,&amp;SHcy;&amp;icy;&amp;tcy;&amp;softcy;&amp;iocy;,&amp;mcy;&amp;acy;&amp;tcy;&amp;iecy;&amp;rcy;&amp;icy;&amp;acy;&amp;lcy;&amp;ycy;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4000" y1="4527" x2="11143" y2="56790"/>
                        <a14:foregroundMark x1="11429" y1="56790" x2="44286" y2="35802"/>
                        <a14:foregroundMark x1="45143" y1="26749" x2="10286" y2="40329"/>
                        <a14:foregroundMark x1="10286" y1="40329" x2="12286" y2="59671"/>
                        <a14:foregroundMark x1="40571" y1="3292" x2="33143" y2="13992"/>
                        <a14:foregroundMark x1="32286" y1="12346" x2="40286" y2="5350"/>
                        <a14:foregroundMark x1="40286" y1="5350" x2="10286" y2="358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4429" y="3428999"/>
            <a:ext cx="4474617" cy="3106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lassic &amp;Ncy;&amp;ocy;&amp;zhcy;&amp;ncy;&amp;icy;&amp;tscy;&amp;ycy; Micro-Tip 13&amp;scy;&amp;mcy; / &amp;Pcy;&amp;rcy;&amp;ocy;&amp;dcy;&amp;ucy;&amp;kcy;&amp;tscy;&amp;icy;&amp;yacy; Fiskars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53" b="96809" l="0" r="974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222099">
            <a:off x="1945663" y="4305548"/>
            <a:ext cx="2710724" cy="1353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&amp;Ocy;&amp;tcy;&amp;zcy;&amp;ycy;&amp;vcy; &amp;ocy; &amp;Kcy;&amp;lcy;&amp;iecy;&amp;jcy; &amp;ucy;&amp;ncy;&amp;icy;&amp;vcy;&amp;iecy;&amp;rcy;&amp;scy;&amp;acy;&amp;lcy;&amp;softcy;&amp;ncy;&amp;ycy;&amp;jcy; &amp;Mcy;&amp;ocy;&amp;mcy;&amp;iecy;&amp;ncy;&amp;tcy; &quot;&amp;Gcy;&amp;iecy;&amp;lcy;&amp;softcy;&quot; &amp;Kcy;&amp;rcy;&amp;iecy;&amp;pcy;&amp;kcy;&amp;ocy; &amp;zcy;&amp;acy;&amp;kcy;&amp;lcy;&amp;iecy;&amp;icy;&amp;vcy;&amp;acy;&amp;iecy;&amp;tcy;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73000" y1="21800" x2="31500" y2="23400"/>
                        <a14:foregroundMark x1="31500" y1="25000" x2="69000" y2="26200"/>
                        <a14:foregroundMark x1="78000" y1="88200" x2="75500" y2="88200"/>
                        <a14:foregroundMark x1="74500" y1="88200" x2="57000" y2="88200"/>
                        <a14:foregroundMark x1="71500" y1="94400" x2="71500" y2="94400"/>
                        <a14:foregroundMark x1="71500" y1="16600" x2="75500" y2="18400"/>
                        <a14:foregroundMark x1="27000" y1="87600" x2="24000" y2="95400"/>
                        <a14:foregroundMark x1="21000" y1="95800" x2="84500" y2="95800"/>
                        <a14:foregroundMark x1="67000" y1="86400" x2="63000" y2="90800"/>
                        <a14:foregroundMark x1="41000" y1="28200" x2="60000" y2="37800"/>
                        <a14:foregroundMark x1="69500" y1="31200" x2="28500" y2="39600"/>
                        <a14:foregroundMark x1="76000" y1="41400" x2="49000" y2="37800"/>
                        <a14:foregroundMark x1="49000" y1="37800" x2="28500" y2="4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18394">
            <a:off x="1115616" y="3825216"/>
            <a:ext cx="922325" cy="2314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&amp;Scy;&amp;Pcy; - &amp;bcy;&amp;icy;&amp;scy;&amp;iecy;&amp;rcy;, &amp;lcy;&amp;iecy;&amp;ncy;&amp;tcy;&amp;ycy;, &amp;shcy;&amp;vcy;&amp;iecy;&amp;jcy;&amp;ncy;&amp;acy;&amp;yacy; &amp;fcy;&amp;ucy;&amp;rcy;&amp;ncy;&amp;icy;&amp;tcy;&amp;ucy;&amp;rcy;&amp;acy; KidStaff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4533" l="6584" r="98903">
                        <a14:backgroundMark x1="11934" y1="8933" x2="17833" y2="16800"/>
                        <a14:backgroundMark x1="36077" y1="14667" x2="31550" y2="18267"/>
                        <a14:backgroundMark x1="31550" y1="18267" x2="31550" y2="18267"/>
                        <a14:backgroundMark x1="20302" y1="32667" x2="30727" y2="29600"/>
                        <a14:backgroundMark x1="34431" y1="27733" x2="37997" y2="31333"/>
                        <a14:backgroundMark x1="45816" y1="26933" x2="41701" y2="32933"/>
                        <a14:backgroundMark x1="47051" y1="24267" x2="44719" y2="26667"/>
                        <a14:backgroundMark x1="67490" y1="25067" x2="60494" y2="26667"/>
                        <a14:backgroundMark x1="66392" y1="43067" x2="62689" y2="42800"/>
                        <a14:backgroundMark x1="58711" y1="41067" x2="57613" y2="38933"/>
                        <a14:backgroundMark x1="29355" y1="41600" x2="24005" y2="45467"/>
                        <a14:backgroundMark x1="16187" y1="30533" x2="18381" y2="31600"/>
                        <a14:backgroundMark x1="27846" y1="56133" x2="24005" y2="57733"/>
                        <a14:backgroundMark x1="23731" y1="68133" x2="27023" y2="67867"/>
                        <a14:backgroundMark x1="39095" y1="61867" x2="38820" y2="70267"/>
                        <a14:backgroundMark x1="55144" y1="86667" x2="52263" y2="80400"/>
                        <a14:backgroundMark x1="85734" y1="65333" x2="82030" y2="6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1280613"/>
            <a:ext cx="2088231" cy="2148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&amp;Kcy;&amp;acy;&amp;kcy; &amp;icy;&amp;gcy;&amp;ocy;&amp;lcy;&amp;kcy;&amp;acy; &amp;scy; &amp;ncy;&amp;icy;&amp;tcy;&amp;kcy;&amp;ocy;&amp;jcy; (&amp;Acy;&amp;ncy;&amp;dcy;&amp;rcy;&amp;iecy;&amp;jcy; &amp;TScy;&amp;ucy;&amp;pcy;&amp;rcy;&amp;icy;&amp;kcy;-&amp;SHcy;&amp;acy;&amp;tcy;&amp;ocy;&amp;khcy;&amp;icy;&amp;ncy;) / &amp;Scy;&amp;tcy;&amp;icy;&amp;khcy;&amp;icy;.&amp;rcy;&amp;ucy; - &amp;ncy;&amp;acy;&amp;tscy;&amp;icy;&amp;ocy;&amp;ncy;&amp;acy;&amp;lcy;&amp;softcy;&amp;ncy;&amp;ycy;&amp;jcy; &amp;scy;&amp;iecy;&amp;rcy;&amp;vcy;&amp;iecy;&amp;rcy; &amp;scy;&amp;ocy;&amp;vcy;&amp;rcy;&amp;iecy;&amp;mcy;&amp;iecy;&amp;ncy;&amp;ncy;&amp;ocy;&amp;jcy; &amp;pcy;&amp;ocy;&amp;ecy;&amp;zcy;&amp;icy;&amp;icy;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267" b="93733" l="3600" r="96300">
                        <a14:foregroundMark x1="57900" y1="8667" x2="88100" y2="75467"/>
                        <a14:foregroundMark x1="81600" y1="37200" x2="74900" y2="39867"/>
                        <a14:foregroundMark x1="54400" y1="13867" x2="50200" y2="20267"/>
                        <a14:foregroundMark x1="62400" y1="31600" x2="53700" y2="52800"/>
                        <a14:foregroundMark x1="19000" y1="67467" x2="23300" y2="78133"/>
                        <a14:foregroundMark x1="49200" y1="63733" x2="43000" y2="73733"/>
                        <a14:foregroundMark x1="51700" y1="63467" x2="49400" y2="69067"/>
                        <a14:foregroundMark x1="58700" y1="53200" x2="58700" y2="53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5331" y="1254072"/>
            <a:ext cx="2452256" cy="1839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099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259632" y="1047681"/>
            <a:ext cx="7704856" cy="1152128"/>
          </a:xfrm>
        </p:spPr>
        <p:txBody>
          <a:bodyPr/>
          <a:lstStyle/>
          <a:p>
            <a:r>
              <a:rPr lang="ru-RU" sz="2800" dirty="0" smtClean="0">
                <a:solidFill>
                  <a:srgbClr val="660033"/>
                </a:solidFill>
              </a:rPr>
              <a:t>Из </a:t>
            </a:r>
            <a:r>
              <a:rPr lang="ru-RU" sz="2800" dirty="0">
                <a:solidFill>
                  <a:srgbClr val="660033"/>
                </a:solidFill>
              </a:rPr>
              <a:t>плотной бумаги или картона </a:t>
            </a:r>
            <a:r>
              <a:rPr lang="ru-RU" sz="2800" dirty="0" smtClean="0">
                <a:solidFill>
                  <a:srgbClr val="660033"/>
                </a:solidFill>
              </a:rPr>
              <a:t>вырезать шаблоны </a:t>
            </a:r>
            <a:r>
              <a:rPr lang="ru-RU" sz="2800" dirty="0">
                <a:solidFill>
                  <a:srgbClr val="660033"/>
                </a:solidFill>
              </a:rPr>
              <a:t>одинаковых по форме, но разных по размеру четырех цветочков. </a:t>
            </a:r>
          </a:p>
        </p:txBody>
      </p:sp>
      <p:pic>
        <p:nvPicPr>
          <p:cNvPr id="3074" name="Picture 2" descr="&amp;kcy;&amp;acy;&amp;kcy; &amp;scy;&amp;dcy;&amp;iecy;&amp;lcy;&amp;acy;&amp;tcy;&amp;softcy; &amp;acy;&amp;pcy;&amp;pcy;&amp;lcy;&amp;icy;&amp;kcy;&amp;acy;&amp;tscy;&amp;icy;&amp;yucy; &amp;icy;&amp;zcy; &amp;fcy;&amp;iecy;&amp;tcy;&amp;rcy;&amp;acy;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2185926"/>
            <a:ext cx="5544616" cy="399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lassic &amp;Ncy;&amp;ocy;&amp;zhcy;&amp;ncy;&amp;icy;&amp;tscy;&amp;ycy; Micro-Tip 13&amp;scy;&amp;mcy; / &amp;Pcy;&amp;rcy;&amp;ocy;&amp;dcy;&amp;ucy;&amp;kcy;&amp;tscy;&amp;icy;&amp;yacy; Fiskar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53" b="96809" l="0" r="974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174890">
            <a:off x="6275487" y="1973366"/>
            <a:ext cx="2710724" cy="1353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031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Вырезать </a:t>
            </a:r>
            <a:r>
              <a:rPr lang="ru-RU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цветы из разноцветного фетра.</a:t>
            </a:r>
          </a:p>
        </p:txBody>
      </p:sp>
      <p:pic>
        <p:nvPicPr>
          <p:cNvPr id="4098" name="Picture 2" descr="&amp;kcy;&amp;acy;&amp;kcy; &amp;scy;&amp;dcy;&amp;iecy;&amp;lcy;&amp;acy;&amp;tcy;&amp;softcy; &amp;acy;&amp;pcy;&amp;pcy;&amp;lcy;&amp;icy;&amp;kcy;&amp;acy;&amp;tscy;&amp;icy;&amp;yucy; &amp;icy;&amp;zcy; &amp;fcy;&amp;iecy;&amp;tcy;&amp;rcy;&amp;acy;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922148"/>
            <a:ext cx="5335339" cy="3841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4" descr="Classic &amp;Ncy;&amp;ocy;&amp;zhcy;&amp;ncy;&amp;icy;&amp;tscy;&amp;ycy; Micro-Tip 13&amp;scy;&amp;mcy; / &amp;Pcy;&amp;rcy;&amp;ocy;&amp;dcy;&amp;ucy;&amp;kcy;&amp;tscy;&amp;icy;&amp;yacy; Fiskar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53" b="96809" l="0" r="974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174890">
            <a:off x="5953926" y="1600091"/>
            <a:ext cx="2710724" cy="1353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588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848" y="476672"/>
            <a:ext cx="8229600" cy="1143000"/>
          </a:xfrm>
        </p:spPr>
        <p:txBody>
          <a:bodyPr/>
          <a:lstStyle/>
          <a:p>
            <a:r>
              <a:rPr lang="ru-RU" sz="40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Используя универсальный клей, склейте </a:t>
            </a:r>
            <a:r>
              <a:rPr lang="ru-RU" sz="40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детали</a:t>
            </a:r>
            <a:r>
              <a:rPr lang="ru-RU" sz="40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&amp;kcy;&amp;acy;&amp;kcy; &amp;scy;&amp;dcy;&amp;iecy;&amp;lcy;&amp;acy;&amp;tcy;&amp;softcy; &amp;acy;&amp;pcy;&amp;pcy;&amp;lcy;&amp;icy;&amp;kcy;&amp;acy;&amp;tscy;&amp;icy;&amp;yucy; &amp;icy;&amp;zcy; &amp;fcy;&amp;iecy;&amp;tcy;&amp;rcy;&amp;acy;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3600400" cy="2604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&amp;kcy;&amp;acy;&amp;kcy; &amp;scy;&amp;dcy;&amp;iecy;&amp;lcy;&amp;acy;&amp;tcy;&amp;softcy; &amp;acy;&amp;pcy;&amp;pcy;&amp;lcy;&amp;icy;&amp;kcy;&amp;acy;&amp;tscy;&amp;icy;&amp;yucy; &amp;icy;&amp;zcy; &amp;fcy;&amp;iecy;&amp;tcy;&amp;rcy;&amp;acy;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1937" y="3401247"/>
            <a:ext cx="3990919" cy="2886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&amp;Ocy;&amp;tcy;&amp;zcy;&amp;ycy;&amp;vcy; &amp;ocy; &amp;Kcy;&amp;lcy;&amp;iecy;&amp;jcy; &amp;ucy;&amp;ncy;&amp;icy;&amp;vcy;&amp;iecy;&amp;rcy;&amp;scy;&amp;acy;&amp;lcy;&amp;softcy;&amp;ncy;&amp;ycy;&amp;jcy; &amp;Mcy;&amp;ocy;&amp;mcy;&amp;iecy;&amp;ncy;&amp;tcy; &quot;&amp;Gcy;&amp;iecy;&amp;lcy;&amp;softcy;&quot; &amp;Kcy;&amp;rcy;&amp;iecy;&amp;pcy;&amp;kcy;&amp;ocy; &amp;zcy;&amp;acy;&amp;kcy;&amp;lcy;&amp;iecy;&amp;icy;&amp;vcy;&amp;acy;&amp;iecy;&amp;tcy;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3000" y1="21800" x2="31500" y2="23400"/>
                        <a14:foregroundMark x1="31500" y1="25000" x2="69000" y2="26200"/>
                        <a14:foregroundMark x1="78000" y1="88200" x2="75500" y2="88200"/>
                        <a14:foregroundMark x1="74500" y1="88200" x2="57000" y2="88200"/>
                        <a14:foregroundMark x1="71500" y1="94400" x2="71500" y2="94400"/>
                        <a14:foregroundMark x1="71500" y1="16600" x2="75500" y2="18400"/>
                        <a14:foregroundMark x1="27000" y1="87600" x2="24000" y2="95400"/>
                        <a14:foregroundMark x1="21000" y1="95800" x2="84500" y2="95800"/>
                        <a14:foregroundMark x1="67000" y1="86400" x2="63000" y2="90800"/>
                        <a14:foregroundMark x1="41000" y1="28200" x2="60000" y2="37800"/>
                        <a14:foregroundMark x1="69500" y1="31200" x2="28500" y2="39600"/>
                        <a14:foregroundMark x1="76000" y1="41400" x2="49000" y2="37800"/>
                        <a14:foregroundMark x1="49000" y1="37800" x2="28500" y2="4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4206625">
            <a:off x="6161365" y="894578"/>
            <a:ext cx="1062055" cy="2664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&amp;kcy;&amp;acy;&amp;kcy; &amp;scy;&amp;dcy;&amp;iecy;&amp;lcy;&amp;acy;&amp;tcy;&amp;softcy; &amp;acy;&amp;pcy;&amp;pcy;&amp;lcy;&amp;icy;&amp;kcy;&amp;acy;&amp;tscy;&amp;icy;&amp;yucy; &amp;icy;&amp;zcy; &amp;fcy;&amp;iecy;&amp;tcy;&amp;rcy;&amp;acy;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9034" y="4221088"/>
            <a:ext cx="2857500" cy="2066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303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/>
          <a:lstStyle/>
          <a:p>
            <a:r>
              <a:rPr lang="ru-RU" sz="36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контуру второго, синего цветочка пришейте </a:t>
            </a:r>
            <a:r>
              <a:rPr lang="ru-RU" sz="36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приклейте бисеринки</a:t>
            </a:r>
            <a:r>
              <a:rPr lang="ru-RU" sz="36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6146" name="Picture 2" descr="&amp;kcy;&amp;acy;&amp;kcy; &amp;scy;&amp;dcy;&amp;iecy;&amp;lcy;&amp;acy;&amp;tcy;&amp;softcy; &amp;acy;&amp;pcy;&amp;pcy;&amp;lcy;&amp;icy;&amp;kcy;&amp;acy;&amp;tscy;&amp;icy;&amp;yucy; &amp;icy;&amp;zcy; &amp;fcy;&amp;iecy;&amp;tcy;&amp;rcy;&amp;acy;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5338926" cy="3861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&amp;Scy;&amp;Pcy; - &amp;bcy;&amp;icy;&amp;scy;&amp;iecy;&amp;rcy;, &amp;lcy;&amp;iecy;&amp;ncy;&amp;tcy;&amp;ycy;, &amp;shcy;&amp;vcy;&amp;iecy;&amp;jcy;&amp;ncy;&amp;acy;&amp;yacy; &amp;fcy;&amp;ucy;&amp;rcy;&amp;ncy;&amp;icy;&amp;tcy;&amp;ucy;&amp;rcy;&amp;acy; KidStaf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533" l="6584" r="98903">
                        <a14:backgroundMark x1="11934" y1="8933" x2="17833" y2="16800"/>
                        <a14:backgroundMark x1="36077" y1="14667" x2="31550" y2="18267"/>
                        <a14:backgroundMark x1="31550" y1="18267" x2="31550" y2="18267"/>
                        <a14:backgroundMark x1="20302" y1="32667" x2="30727" y2="29600"/>
                        <a14:backgroundMark x1="34431" y1="27733" x2="37997" y2="31333"/>
                        <a14:backgroundMark x1="45816" y1="26933" x2="41701" y2="32933"/>
                        <a14:backgroundMark x1="47051" y1="24267" x2="44719" y2="26667"/>
                        <a14:backgroundMark x1="67490" y1="25067" x2="60494" y2="26667"/>
                        <a14:backgroundMark x1="66392" y1="43067" x2="62689" y2="42800"/>
                        <a14:backgroundMark x1="58711" y1="41067" x2="57613" y2="38933"/>
                        <a14:backgroundMark x1="29355" y1="41600" x2="24005" y2="45467"/>
                        <a14:backgroundMark x1="16187" y1="30533" x2="18381" y2="31600"/>
                        <a14:backgroundMark x1="27846" y1="56133" x2="24005" y2="57733"/>
                        <a14:backgroundMark x1="23731" y1="68133" x2="27023" y2="67867"/>
                        <a14:backgroundMark x1="39095" y1="61867" x2="38820" y2="70267"/>
                        <a14:backgroundMark x1="55144" y1="86667" x2="52263" y2="80400"/>
                        <a14:backgroundMark x1="85734" y1="65333" x2="82030" y2="6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0689" y="1280613"/>
            <a:ext cx="2088231" cy="2148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&amp;Ocy;&amp;tcy;&amp;zcy;&amp;ycy;&amp;vcy; &amp;ocy; &amp;Kcy;&amp;lcy;&amp;iecy;&amp;jcy; &amp;ucy;&amp;ncy;&amp;icy;&amp;vcy;&amp;iecy;&amp;rcy;&amp;scy;&amp;acy;&amp;lcy;&amp;softcy;&amp;ncy;&amp;ycy;&amp;jcy; &amp;Mcy;&amp;ocy;&amp;mcy;&amp;iecy;&amp;ncy;&amp;tcy; &quot;&amp;Gcy;&amp;iecy;&amp;lcy;&amp;softcy;&quot; &amp;Kcy;&amp;rcy;&amp;iecy;&amp;pcy;&amp;kcy;&amp;ocy; &amp;zcy;&amp;acy;&amp;kcy;&amp;lcy;&amp;iecy;&amp;icy;&amp;vcy;&amp;acy;&amp;iecy;&amp;tcy;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3000" y1="21800" x2="31500" y2="23400"/>
                        <a14:foregroundMark x1="31500" y1="25000" x2="69000" y2="26200"/>
                        <a14:foregroundMark x1="78000" y1="88200" x2="75500" y2="88200"/>
                        <a14:foregroundMark x1="74500" y1="88200" x2="57000" y2="88200"/>
                        <a14:foregroundMark x1="71500" y1="94400" x2="71500" y2="94400"/>
                        <a14:foregroundMark x1="71500" y1="16600" x2="75500" y2="18400"/>
                        <a14:foregroundMark x1="27000" y1="87600" x2="24000" y2="95400"/>
                        <a14:foregroundMark x1="21000" y1="95800" x2="84500" y2="95800"/>
                        <a14:foregroundMark x1="67000" y1="86400" x2="63000" y2="90800"/>
                        <a14:foregroundMark x1="41000" y1="28200" x2="60000" y2="37800"/>
                        <a14:foregroundMark x1="69500" y1="31200" x2="28500" y2="39600"/>
                        <a14:foregroundMark x1="76000" y1="41400" x2="49000" y2="37800"/>
                        <a14:foregroundMark x1="49000" y1="37800" x2="28500" y2="4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63641" y="3584391"/>
            <a:ext cx="922325" cy="2314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352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1143000"/>
          </a:xfrm>
        </p:spPr>
        <p:txBody>
          <a:bodyPr/>
          <a:lstStyle/>
          <a:p>
            <a:r>
              <a:rPr lang="ru-RU" sz="36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Обшейте бисером </a:t>
            </a:r>
            <a:r>
              <a:rPr lang="ru-RU" sz="36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другие </a:t>
            </a:r>
            <a:r>
              <a:rPr lang="ru-RU" sz="36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цветы, а контур серединки наметайте обычной нитью пунктирной линией.</a:t>
            </a:r>
            <a:br>
              <a:rPr lang="ru-RU" sz="36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2" name="Picture 4" descr="&amp;kcy;&amp;acy;&amp;kcy; &amp;scy;&amp;dcy;&amp;iecy;&amp;lcy;&amp;acy;&amp;tcy;&amp;softcy; &amp;acy;&amp;pcy;&amp;pcy;&amp;lcy;&amp;icy;&amp;kcy;&amp;acy;&amp;tscy;&amp;icy;&amp;yucy; &amp;icy;&amp;zcy; &amp;fcy;&amp;iecy;&amp;tcy;&amp;rcy;&amp;acy;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9174" y="2060848"/>
            <a:ext cx="5544616" cy="399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&amp;Ocy;&amp;tcy;&amp;zcy;&amp;ycy;&amp;vcy; &amp;ocy; &amp;Kcy;&amp;lcy;&amp;iecy;&amp;jcy; &amp;ucy;&amp;ncy;&amp;icy;&amp;vcy;&amp;iecy;&amp;rcy;&amp;scy;&amp;acy;&amp;lcy;&amp;softcy;&amp;ncy;&amp;ycy;&amp;jcy; &amp;Mcy;&amp;ocy;&amp;mcy;&amp;iecy;&amp;ncy;&amp;tcy; &quot;&amp;Gcy;&amp;iecy;&amp;lcy;&amp;softcy;&quot; &amp;Kcy;&amp;rcy;&amp;iecy;&amp;pcy;&amp;kcy;&amp;ocy; &amp;zcy;&amp;acy;&amp;kcy;&amp;lcy;&amp;iecy;&amp;icy;&amp;vcy;&amp;acy;&amp;iecy;&amp;tcy;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3000" y1="21800" x2="31500" y2="23400"/>
                        <a14:foregroundMark x1="31500" y1="25000" x2="69000" y2="26200"/>
                        <a14:foregroundMark x1="78000" y1="88200" x2="75500" y2="88200"/>
                        <a14:foregroundMark x1="74500" y1="88200" x2="57000" y2="88200"/>
                        <a14:foregroundMark x1="71500" y1="94400" x2="71500" y2="94400"/>
                        <a14:foregroundMark x1="71500" y1="16600" x2="75500" y2="18400"/>
                        <a14:foregroundMark x1="27000" y1="87600" x2="24000" y2="95400"/>
                        <a14:foregroundMark x1="21000" y1="95800" x2="84500" y2="95800"/>
                        <a14:foregroundMark x1="67000" y1="86400" x2="63000" y2="90800"/>
                        <a14:foregroundMark x1="41000" y1="28200" x2="60000" y2="37800"/>
                        <a14:foregroundMark x1="69500" y1="31200" x2="28500" y2="39600"/>
                        <a14:foregroundMark x1="76000" y1="41400" x2="49000" y2="37800"/>
                        <a14:foregroundMark x1="49000" y1="37800" x2="28500" y2="4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1911846"/>
            <a:ext cx="922325" cy="2314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&amp;Scy;&amp;Pcy; - &amp;bcy;&amp;icy;&amp;scy;&amp;iecy;&amp;rcy;, &amp;lcy;&amp;iecy;&amp;ncy;&amp;tcy;&amp;ycy;, &amp;shcy;&amp;vcy;&amp;iecy;&amp;jcy;&amp;ncy;&amp;acy;&amp;yacy; &amp;fcy;&amp;ucy;&amp;rcy;&amp;ncy;&amp;icy;&amp;tcy;&amp;ucy;&amp;rcy;&amp;acy; KidStaf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533" l="6584" r="98903">
                        <a14:backgroundMark x1="11934" y1="8933" x2="17833" y2="16800"/>
                        <a14:backgroundMark x1="36077" y1="14667" x2="31550" y2="18267"/>
                        <a14:backgroundMark x1="31550" y1="18267" x2="31550" y2="18267"/>
                        <a14:backgroundMark x1="20302" y1="32667" x2="30727" y2="29600"/>
                        <a14:backgroundMark x1="34431" y1="27733" x2="37997" y2="31333"/>
                        <a14:backgroundMark x1="45816" y1="26933" x2="41701" y2="32933"/>
                        <a14:backgroundMark x1="47051" y1="24267" x2="44719" y2="26667"/>
                        <a14:backgroundMark x1="67490" y1="25067" x2="60494" y2="26667"/>
                        <a14:backgroundMark x1="66392" y1="43067" x2="62689" y2="42800"/>
                        <a14:backgroundMark x1="58711" y1="41067" x2="57613" y2="38933"/>
                        <a14:backgroundMark x1="29355" y1="41600" x2="24005" y2="45467"/>
                        <a14:backgroundMark x1="16187" y1="30533" x2="18381" y2="31600"/>
                        <a14:backgroundMark x1="27846" y1="56133" x2="24005" y2="57733"/>
                        <a14:backgroundMark x1="23731" y1="68133" x2="27023" y2="67867"/>
                        <a14:backgroundMark x1="39095" y1="61867" x2="38820" y2="70267"/>
                        <a14:backgroundMark x1="55144" y1="86667" x2="52263" y2="80400"/>
                        <a14:backgroundMark x1="85734" y1="65333" x2="82030" y2="6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6748" y="2493694"/>
            <a:ext cx="1539819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&amp;Kcy;&amp;acy;&amp;kcy; &amp;icy;&amp;gcy;&amp;ocy;&amp;lcy;&amp;kcy;&amp;acy; &amp;scy; &amp;ncy;&amp;icy;&amp;tcy;&amp;kcy;&amp;ocy;&amp;jcy; (&amp;Acy;&amp;ncy;&amp;dcy;&amp;rcy;&amp;iecy;&amp;jcy; &amp;TScy;&amp;ucy;&amp;pcy;&amp;rcy;&amp;icy;&amp;kcy;-&amp;SHcy;&amp;acy;&amp;tcy;&amp;ocy;&amp;khcy;&amp;icy;&amp;ncy;) / &amp;Scy;&amp;tcy;&amp;icy;&amp;khcy;&amp;icy;.&amp;rcy;&amp;ucy; - &amp;ncy;&amp;acy;&amp;tscy;&amp;icy;&amp;ocy;&amp;ncy;&amp;acy;&amp;lcy;&amp;softcy;&amp;ncy;&amp;ycy;&amp;jcy; &amp;scy;&amp;iecy;&amp;rcy;&amp;vcy;&amp;iecy;&amp;rcy; &amp;scy;&amp;ocy;&amp;vcy;&amp;rcy;&amp;iecy;&amp;mcy;&amp;iecy;&amp;ncy;&amp;ncy;&amp;ocy;&amp;jcy; &amp;pcy;&amp;ocy;&amp;ecy;&amp;zcy;&amp;icy;&amp;icy;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67" b="93733" l="3600" r="96300">
                        <a14:foregroundMark x1="57900" y1="8667" x2="88100" y2="75467"/>
                        <a14:foregroundMark x1="81600" y1="37200" x2="74900" y2="39867"/>
                        <a14:foregroundMark x1="54400" y1="13867" x2="50200" y2="20267"/>
                        <a14:foregroundMark x1="62400" y1="31600" x2="53700" y2="52800"/>
                        <a14:foregroundMark x1="19000" y1="67467" x2="23300" y2="78133"/>
                        <a14:foregroundMark x1="49200" y1="63733" x2="43000" y2="73733"/>
                        <a14:foregroundMark x1="51700" y1="63467" x2="49400" y2="69067"/>
                        <a14:foregroundMark x1="58700" y1="53200" x2="58700" y2="53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437112"/>
            <a:ext cx="2016224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892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серединку пришейте пуговицу</a:t>
            </a:r>
            <a:endParaRPr lang="ru-RU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&amp;kcy;&amp;acy;&amp;kcy; &amp;scy;&amp;dcy;&amp;iecy;&amp;lcy;&amp;acy;&amp;tcy;&amp;softcy; &amp;acy;&amp;pcy;&amp;pcy;&amp;lcy;&amp;icy;&amp;kcy;&amp;acy;&amp;tscy;&amp;icy;&amp;yucy; &amp;icy;&amp;zcy; &amp;fcy;&amp;iecy;&amp;tcy;&amp;rcy;&amp;acy;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416" y="2060848"/>
            <a:ext cx="5276163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&amp;Pcy;&amp;ucy;&amp;gcy;&amp;ocy;&amp;vcy;&amp;icy;&amp;tscy;&amp;acy; &amp;dcy;&amp;iecy;&amp;tcy;&amp;scy;&amp;kcy;&amp;acy;&amp;yacy; &amp;ncy;&amp;acy; 2 &amp;pcy;&amp;rcy;&amp;ocy;&amp;kcy;&amp;ocy;&amp;lcy;&amp;acy; &amp;kcy;&amp;rcy;&amp;ucy;&amp;gcy;&amp;lcy;&amp;acy;&amp;yacy; &quot;&amp;TScy;&amp;vcy;&amp;iecy;&amp;tcy;&amp;ocy;&amp;kcy;&quot; - moszipper.ru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3421" y1="29243" x2="5263" y2="40731"/>
                        <a14:foregroundMark x1="67368" y1="10183" x2="81579" y2="201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7050" y="2363044"/>
            <a:ext cx="1343382" cy="1353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&amp;Kcy;&amp;acy;&amp;kcy; &amp;icy;&amp;gcy;&amp;ocy;&amp;lcy;&amp;kcy;&amp;acy; &amp;scy; &amp;ncy;&amp;icy;&amp;tcy;&amp;kcy;&amp;ocy;&amp;jcy; (&amp;Acy;&amp;ncy;&amp;dcy;&amp;rcy;&amp;iecy;&amp;jcy; &amp;TScy;&amp;ucy;&amp;pcy;&amp;rcy;&amp;icy;&amp;kcy;-&amp;SHcy;&amp;acy;&amp;tcy;&amp;ocy;&amp;khcy;&amp;icy;&amp;ncy;) / &amp;Scy;&amp;tcy;&amp;icy;&amp;khcy;&amp;icy;.&amp;rcy;&amp;ucy; - &amp;ncy;&amp;acy;&amp;tscy;&amp;icy;&amp;ocy;&amp;ncy;&amp;acy;&amp;lcy;&amp;softcy;&amp;ncy;&amp;ycy;&amp;jcy; &amp;scy;&amp;iecy;&amp;rcy;&amp;vcy;&amp;iecy;&amp;rcy; &amp;scy;&amp;ocy;&amp;vcy;&amp;rcy;&amp;iecy;&amp;mcy;&amp;iecy;&amp;ncy;&amp;ncy;&amp;ocy;&amp;jcy; &amp;pcy;&amp;ocy;&amp;ecy;&amp;zcy;&amp;icy;&amp;icy;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67" b="93733" l="3600" r="96300">
                        <a14:foregroundMark x1="57900" y1="8667" x2="88100" y2="75467"/>
                        <a14:foregroundMark x1="81600" y1="37200" x2="74900" y2="39867"/>
                        <a14:foregroundMark x1="54400" y1="13867" x2="50200" y2="20267"/>
                        <a14:foregroundMark x1="62400" y1="31600" x2="53700" y2="52800"/>
                        <a14:foregroundMark x1="19000" y1="67467" x2="23300" y2="78133"/>
                        <a14:foregroundMark x1="49200" y1="63733" x2="43000" y2="73733"/>
                        <a14:foregroundMark x1="51700" y1="63467" x2="49400" y2="69067"/>
                        <a14:foregroundMark x1="58700" y1="53200" x2="58700" y2="53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4149080"/>
            <a:ext cx="2304256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859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2636912"/>
            <a:ext cx="8229600" cy="1143000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800" dirty="0"/>
              <a:t>Источник: </a:t>
            </a:r>
            <a:r>
              <a:rPr lang="ru-RU" sz="2800" dirty="0">
                <a:hlinkClick r:id="rId2"/>
              </a:rPr>
              <a:t>http://womanadvice.ru/applikacii-iz-fetra#ixzz3JXZJYbMX</a:t>
            </a:r>
            <a:r>
              <a:rPr lang="ru-RU" sz="2800" dirty="0"/>
              <a:t> </a:t>
            </a:r>
            <a:r>
              <a:rPr lang="ru-RU" sz="2800" dirty="0" smtClean="0"/>
              <a:t> 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Журнал </a:t>
            </a:r>
            <a:r>
              <a:rPr lang="ru-RU" sz="2800" dirty="0" err="1"/>
              <a:t>WomanAdvice</a:t>
            </a:r>
            <a:r>
              <a:rPr lang="ru-RU" sz="2800" dirty="0"/>
              <a:t> - советы на все случаи жизни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2800" u="sng" dirty="0" smtClean="0"/>
              <a:t>Фотографии: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portfoliobib.ucoz.ru/shablon/fon_v_linejku.jpg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www.moszipper.ru/published/publicdata/U38621/attachments/SC/products_pictures/Detsk_Cvetok_sirenevy_enl.jpg</a:t>
            </a:r>
            <a:r>
              <a:rPr lang="ru-RU" sz="2000" dirty="0" smtClean="0"/>
              <a:t>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>
                <a:hlinkClick r:id="rId5"/>
              </a:rPr>
              <a:t>http://</a:t>
            </a:r>
            <a:r>
              <a:rPr lang="en-US" sz="2000" dirty="0" smtClean="0">
                <a:hlinkClick r:id="rId5"/>
              </a:rPr>
              <a:t>domostroy40.ru/image/cache/data/strhimia/klei/moment/moment-gel-500x500.jpg</a:t>
            </a:r>
            <a:r>
              <a:rPr lang="ru-RU" sz="2000" dirty="0" smtClean="0"/>
              <a:t>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>
                <a:hlinkClick r:id="rId6"/>
              </a:rPr>
              <a:t>http://</a:t>
            </a:r>
            <a:r>
              <a:rPr lang="en-US" sz="2000" dirty="0" smtClean="0">
                <a:hlinkClick r:id="rId6"/>
              </a:rPr>
              <a:t>mywishlist.ru/pic/i/wish/orig/003/316/033.jpeg</a:t>
            </a:r>
            <a:r>
              <a:rPr lang="ru-RU" sz="2000" dirty="0" smtClean="0"/>
              <a:t>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en-US" sz="2000" dirty="0">
                <a:hlinkClick r:id="rId7"/>
              </a:rPr>
              <a:t>http://</a:t>
            </a:r>
            <a:r>
              <a:rPr lang="en-US" sz="2000" dirty="0" smtClean="0">
                <a:hlinkClick r:id="rId7"/>
              </a:rPr>
              <a:t>s.pikabu.ru/images/big_size_comm/2013-11_6/13857175064708.jpg</a:t>
            </a:r>
            <a:r>
              <a:rPr lang="ru-RU" sz="2000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29831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38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Тема38</Template>
  <TotalTime>47</TotalTime>
  <Words>80</Words>
  <Application>Microsoft Office PowerPoint</Application>
  <PresentationFormat>Экран (4:3)</PresentationFormat>
  <Paragraphs>18</Paragraphs>
  <Slides>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Тема38</vt:lpstr>
      <vt:lpstr>Аппликация  из фетра</vt:lpstr>
      <vt:lpstr>Материалы и инструменты</vt:lpstr>
      <vt:lpstr>Подготовка</vt:lpstr>
      <vt:lpstr>Вырезать цветы из разноцветного фетра.</vt:lpstr>
      <vt:lpstr>Используя универсальный клей, склейте детали </vt:lpstr>
      <vt:lpstr>По контуру второго, синего цветочка пришейте или приклейте бисеринки.</vt:lpstr>
      <vt:lpstr>Обшейте бисером другие цветы, а контур серединки наметайте обычной нитью пунктирной линией.  </vt:lpstr>
      <vt:lpstr>В серединку пришейте пуговицу</vt:lpstr>
      <vt:lpstr> Источник: http://womanadvice.ru/applikacii-iz-fetra#ixzz3JXZJYbMX    Журнал WomanAdvice - советы на все случаи жизни  Фотографии:  http://portfoliobib.ucoz.ru/shablon/fon_v_linejku.jpg http://www.moszipper.ru/published/publicdata/U38621/attachments/SC/products_pictures/Detsk_Cvetok_sirenevy_enl.jpg   http://domostroy40.ru/image/cache/data/strhimia/klei/moment/moment-gel-500x500.jpg   http://mywishlist.ru/pic/i/wish/orig/003/316/033.jpeg  http://s.pikabu.ru/images/big_size_comm/2013-11_6/13857175064708.jpg  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Аппликация  из фетра</dc:title>
  <dc:creator>Иринка</dc:creator>
  <cp:lastModifiedBy>Иринка</cp:lastModifiedBy>
  <cp:revision>7</cp:revision>
  <dcterms:created xsi:type="dcterms:W3CDTF">2014-11-19T18:18:12Z</dcterms:created>
  <dcterms:modified xsi:type="dcterms:W3CDTF">2015-01-06T17:03:11Z</dcterms:modified>
</cp:coreProperties>
</file>