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6" r:id="rId3"/>
    <p:sldId id="272" r:id="rId4"/>
    <p:sldId id="271" r:id="rId5"/>
    <p:sldId id="276" r:id="rId6"/>
    <p:sldId id="257" r:id="rId7"/>
    <p:sldId id="258" r:id="rId8"/>
    <p:sldId id="259" r:id="rId9"/>
    <p:sldId id="260" r:id="rId10"/>
    <p:sldId id="273" r:id="rId11"/>
    <p:sldId id="262" r:id="rId12"/>
    <p:sldId id="265" r:id="rId13"/>
    <p:sldId id="275" r:id="rId14"/>
    <p:sldId id="266" r:id="rId15"/>
    <p:sldId id="267" r:id="rId16"/>
    <p:sldId id="261" r:id="rId17"/>
    <p:sldId id="268" r:id="rId18"/>
    <p:sldId id="263" r:id="rId19"/>
    <p:sldId id="264" r:id="rId20"/>
    <p:sldId id="269" r:id="rId21"/>
    <p:sldId id="27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83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A461-6A0C-471A-8CB1-BE66A0776987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6B3E3-64A5-4DD6-A94F-6C0AD9E74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6B3E3-64A5-4DD6-A94F-6C0AD9E74CC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03AE-5F35-4212-AFB0-F68B30081A8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37A61-C8A5-46FB-9601-3C72564B8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Презентация учителя начальных классов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Политико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Т.Н.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928934"/>
            <a:ext cx="7772400" cy="150018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час на тему: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 культуры в России»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im0-tub-ru.yandex.net/i?id=46ded301db8d88449282a5be6ed8feb7-2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4643470" cy="2643206"/>
          </a:xfrm>
          <a:prstGeom prst="rect">
            <a:avLst/>
          </a:prstGeom>
          <a:noFill/>
        </p:spPr>
      </p:pic>
      <p:pic>
        <p:nvPicPr>
          <p:cNvPr id="33798" name="Picture 6" descr="http://im2-tub-ru.yandex.net/i?id=2b7a45c4d3c1dec8abc71941f17060aa-43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507207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Культура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связана с историей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Восстановление памятников истории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Морской собор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im3-tub-ru.yandex.net/i?id=ee2af0c5306e780dfc7e1d58b9aac02c-11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000396" cy="2428892"/>
          </a:xfrm>
          <a:prstGeom prst="rect">
            <a:avLst/>
          </a:prstGeom>
          <a:noFill/>
        </p:spPr>
      </p:pic>
      <p:pic>
        <p:nvPicPr>
          <p:cNvPr id="32772" name="Picture 4" descr="http://im2-tub-ru.yandex.net/i?id=9e57d3a60920891c8d2ec8975654e27a-0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2143125" cy="2357454"/>
          </a:xfrm>
          <a:prstGeom prst="rect">
            <a:avLst/>
          </a:prstGeom>
          <a:noFill/>
        </p:spPr>
      </p:pic>
      <p:pic>
        <p:nvPicPr>
          <p:cNvPr id="32774" name="Picture 6" descr="http://im1-tub-ru.yandex.net/i?id=33e4dee5b235c5c84a44d770a578921f-114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71612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Морской собор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4578" name="Picture 2" descr="Полное восстановление Морского собора в Кронштадте будет завершено в 2012 году - ТОТАЛІТАРНІ РЕЛІГ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50099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ОКРЕСТНОСТИ ПЕТЕРБУРГА. Фото-окрестности 2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521497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Владимирский собор</a:t>
            </a:r>
            <a:endParaRPr lang="ru-RU" dirty="0"/>
          </a:p>
        </p:txBody>
      </p:sp>
      <p:pic>
        <p:nvPicPr>
          <p:cNvPr id="34818" name="Picture 2" descr="http://im2-tub-ru.yandex.net/i?id=0b3b20c011c3518732bdd50979ffda6d-49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857520" cy="2500330"/>
          </a:xfrm>
          <a:prstGeom prst="rect">
            <a:avLst/>
          </a:prstGeom>
          <a:noFill/>
        </p:spPr>
      </p:pic>
      <p:pic>
        <p:nvPicPr>
          <p:cNvPr id="34820" name="Picture 4" descr="http://im3-tub-ru.yandex.net/i?id=452a46572e4b71fb5f4595276bcc6659-6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286016" cy="2500330"/>
          </a:xfrm>
          <a:prstGeom prst="rect">
            <a:avLst/>
          </a:prstGeom>
          <a:noFill/>
        </p:spPr>
      </p:pic>
      <p:pic>
        <p:nvPicPr>
          <p:cNvPr id="34822" name="Picture 6" descr="http://im0-tub-ru.yandex.net/i?id=57946e6f1c40ab67465b828662b64656-92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214554"/>
            <a:ext cx="2643206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Исторический архитектурно-художественный музей г. Кронштадта Исторический архитектурно-художественный музей г. Кронштадта (Санк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12"/>
            <a:ext cx="6858048" cy="51435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Музей истории Кронштадта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ронштадт Музеи Как провести выходн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2961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Мариинский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театр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Санкт-Петербург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2532" name="Picture 4" descr="http://im0-tub-ru.yandex.net/i?id=7c374c5c9ee65b9c63a42b8b81a7850f-12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86190"/>
            <a:ext cx="3000396" cy="2714644"/>
          </a:xfrm>
          <a:prstGeom prst="rect">
            <a:avLst/>
          </a:prstGeom>
          <a:noFill/>
        </p:spPr>
      </p:pic>
      <p:pic>
        <p:nvPicPr>
          <p:cNvPr id="22534" name="Picture 6" descr="Мариинский театр и Мария Александровна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5715000" cy="4357718"/>
          </a:xfrm>
          <a:prstGeom prst="rect">
            <a:avLst/>
          </a:prstGeom>
          <a:noFill/>
        </p:spPr>
      </p:pic>
      <p:pic>
        <p:nvPicPr>
          <p:cNvPr id="22536" name="Picture 8" descr="http://im2-tub-ru.yandex.net/i?id=47b17beafc84fbfba602379a1d601e3b-13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785926"/>
            <a:ext cx="278608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КРОНШТАДТСКИЙ ТЕАТР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БАЛТИЙСКОГО ФЛОТА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im1-tub-ru.yandex.net/i?id=6838358825d1768452e06a012bf6ad55-10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429024" cy="3786214"/>
          </a:xfrm>
          <a:prstGeom prst="rect">
            <a:avLst/>
          </a:prstGeom>
          <a:noFill/>
        </p:spPr>
      </p:pic>
      <p:pic>
        <p:nvPicPr>
          <p:cNvPr id="32772" name="Picture 4" descr="http://im0-tub-ru.yandex.net/i?id=342583ef98276b8be46ad94336c3e765-88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328614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ПАМЯТНИКИ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5602" name="Picture 2" descr="Обои цвета бороды Абдель-Керима на рабочий стол. Огромный выбор обоев для рабочего стола на сайте Wallpapers (WPapers.Ru). Стр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7500958" cy="4743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Памятники Петру Первому 53 фотограф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9292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7030A0"/>
                </a:solidFill>
              </a:rPr>
              <a:t>Год Российской культуры</a:t>
            </a:r>
            <a:endParaRPr lang="ru-RU" sz="8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357694"/>
            <a:ext cx="2843210" cy="17526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2014</a:t>
            </a:r>
            <a:endParaRPr lang="ru-RU" sz="6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БИБЛИОТЕКА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3794" name="Picture 2" descr="Библиотека Морская - Центральная Общественная библиотека Кронштадта, Неоклассицизм, Архитектор Косяков Г. А., Кронштадт Совет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5724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3-tub-ru.yandex.net/i?id=504082aa523ed03c6692605a79137be5-80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000528" cy="3500452"/>
          </a:xfrm>
          <a:prstGeom prst="rect">
            <a:avLst/>
          </a:prstGeom>
          <a:noFill/>
        </p:spPr>
      </p:pic>
      <p:pic>
        <p:nvPicPr>
          <p:cNvPr id="34820" name="Picture 4" descr="http://im2-tub-ru.yandex.net/i?id=0bfa70eaa338430843320dcec80512ae-99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286124"/>
            <a:ext cx="4000528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«Те, кто в прекрасном могут  увидеть прекрасное,- люди культуры. На них есть надежда.»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Оскард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Уальд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Указ президента России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/>
              <a:t>    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  </a:t>
            </a:r>
          </a:p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Президент России Владимир Путин подписал указ, в соответствии с которым 2014 год объявлен годом культуры.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im2-tub-ru.yandex.net/i?id=9c68763f32a57ed7f64979832cf67a8f-11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2928943" cy="1928826"/>
          </a:xfrm>
          <a:prstGeom prst="rect">
            <a:avLst/>
          </a:prstGeom>
          <a:noFill/>
        </p:spPr>
      </p:pic>
      <p:pic>
        <p:nvPicPr>
          <p:cNvPr id="31748" name="Picture 4" descr="http://im1-tub-ru.yandex.net/i?id=3701f46908ba0e1ae9b173655907a494-136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3000396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МО Звезды Гор - Актуально - 2014 - Год Куль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86832" cy="25717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Сердце, воображение и разум- вот та среда, где зарождается то, что мы называем культурой.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К.Г.Паустовский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357562"/>
            <a:ext cx="8229600" cy="31686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Культура- это язык народа, его история, образование, наука, искусство, литература.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Эрмитажу-250 лет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5362" name="Picture 2" descr="http://im2-tub-ru.yandex.net/i?id=fe6f9644ebe69c3496fc8206518ad38f-2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64386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3-tub-ru.yandex.net/i?id=7a3a1571d058dc0a41d9674157be0a62-122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591069" cy="2928958"/>
          </a:xfrm>
          <a:prstGeom prst="rect">
            <a:avLst/>
          </a:prstGeom>
          <a:noFill/>
        </p:spPr>
      </p:pic>
      <p:pic>
        <p:nvPicPr>
          <p:cNvPr id="19460" name="Picture 4" descr="&quot;Золотой век Екатерины&quot; Ellin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864399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3-tub-ru.yandex.net/i?id=106b0f2e6506c7eb8197bf3d0f6f77ea-0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214842" cy="4000528"/>
          </a:xfrm>
          <a:prstGeom prst="rect">
            <a:avLst/>
          </a:prstGeom>
          <a:noFill/>
        </p:spPr>
      </p:pic>
      <p:pic>
        <p:nvPicPr>
          <p:cNvPr id="20484" name="Picture 4" descr="http://im1-tub-ru.yandex.net/i?id=fa2e943f0da0f203d821422b718ed0e7-7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071966" cy="414340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В музеях Эрмитажа собрано огромное количество коллекций живописи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3-tub-ru.yandex.net/i?id=579eccaff6f61699cd549a6432f9ebf8-8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857652" cy="3857652"/>
          </a:xfrm>
          <a:prstGeom prst="rect">
            <a:avLst/>
          </a:prstGeom>
          <a:noFill/>
        </p:spPr>
      </p:pic>
      <p:pic>
        <p:nvPicPr>
          <p:cNvPr id="21508" name="Picture 4" descr="http://im0-tub-ru.yandex.net/i?id=a14941f2056ec3244ba42272933b6f8f-97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00240"/>
            <a:ext cx="435771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135</Words>
  <Application>Microsoft Office PowerPoint</Application>
  <PresentationFormat>Экран (4:3)</PresentationFormat>
  <Paragraphs>26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учителя начальных классов Политико Т.Н.</vt:lpstr>
      <vt:lpstr>Год Российской культуры</vt:lpstr>
      <vt:lpstr>Указ президента России</vt:lpstr>
      <vt:lpstr>Слайд 4</vt:lpstr>
      <vt:lpstr>Сердце, воображение и разум- вот та среда, где зарождается то, что мы называем культурой. К.Г.Паустовский  </vt:lpstr>
      <vt:lpstr>Эрмитажу-250 лет</vt:lpstr>
      <vt:lpstr>Слайд 7</vt:lpstr>
      <vt:lpstr>В музеях Эрмитажа собрано огромное количество коллекций живописи.</vt:lpstr>
      <vt:lpstr>Слайд 9</vt:lpstr>
      <vt:lpstr> Культура связана с историей</vt:lpstr>
      <vt:lpstr>Морской собор</vt:lpstr>
      <vt:lpstr>Слайд 12</vt:lpstr>
      <vt:lpstr>Владимирский собор</vt:lpstr>
      <vt:lpstr>Музей истории Кронштадта</vt:lpstr>
      <vt:lpstr>Слайд 15</vt:lpstr>
      <vt:lpstr>Мариинский театр Санкт-Петербург</vt:lpstr>
      <vt:lpstr>КРОНШТАДТСКИЙ ТЕАТР БАЛТИЙСКОГО ФЛОТА</vt:lpstr>
      <vt:lpstr>ПАМЯТНИКИ</vt:lpstr>
      <vt:lpstr>Слайд 19</vt:lpstr>
      <vt:lpstr>БИБЛИОТЕКА</vt:lpstr>
      <vt:lpstr>Слайд 21</vt:lpstr>
      <vt:lpstr>«Те, кто в прекрасном могут  увидеть прекрасное,- люди культуры. На них есть надежда.»                                 Оскард Уальд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Российской культуры</dc:title>
  <dc:creator>SONY</dc:creator>
  <cp:lastModifiedBy>SONY</cp:lastModifiedBy>
  <cp:revision>33</cp:revision>
  <dcterms:created xsi:type="dcterms:W3CDTF">2014-10-14T18:32:49Z</dcterms:created>
  <dcterms:modified xsi:type="dcterms:W3CDTF">2015-01-08T20:23:09Z</dcterms:modified>
</cp:coreProperties>
</file>