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58" r:id="rId7"/>
    <p:sldId id="280" r:id="rId8"/>
    <p:sldId id="263" r:id="rId9"/>
    <p:sldId id="282" r:id="rId10"/>
    <p:sldId id="271" r:id="rId11"/>
    <p:sldId id="284" r:id="rId12"/>
    <p:sldId id="264" r:id="rId13"/>
    <p:sldId id="268" r:id="rId14"/>
    <p:sldId id="269" r:id="rId15"/>
    <p:sldId id="265" r:id="rId16"/>
    <p:sldId id="266" r:id="rId17"/>
    <p:sldId id="270" r:id="rId18"/>
    <p:sldId id="285" r:id="rId19"/>
    <p:sldId id="294" r:id="rId20"/>
    <p:sldId id="272" r:id="rId21"/>
    <p:sldId id="273" r:id="rId22"/>
    <p:sldId id="290" r:id="rId23"/>
    <p:sldId id="291" r:id="rId24"/>
    <p:sldId id="292" r:id="rId25"/>
    <p:sldId id="288" r:id="rId26"/>
    <p:sldId id="289" r:id="rId27"/>
    <p:sldId id="274" r:id="rId28"/>
    <p:sldId id="275" r:id="rId29"/>
    <p:sldId id="293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  <a:scene3d>
            <a:camera prst="perspectiveRelaxedModerately"/>
            <a:lightRig rig="threePt" dir="t"/>
          </a:scene3d>
        </p:spPr>
        <p:txBody>
          <a:bodyPr>
            <a:normAutofit/>
            <a:scene3d>
              <a:camera prst="perspectiveRelaxedModerately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F:\Новая папка\Халясовэ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67" y="188640"/>
            <a:ext cx="861861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042" y="476672"/>
            <a:ext cx="8430257" cy="452431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рофессии</a:t>
            </a:r>
          </a:p>
          <a:p>
            <a:pPr algn="ctr"/>
            <a:r>
              <a:rPr lang="ru-RU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оих</a:t>
            </a:r>
          </a:p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земляков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6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211020100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6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2013-01-30\0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V="1">
            <a:off x="714348" y="0"/>
            <a:ext cx="7704855" cy="66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3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то Север\собранные фото\ф13 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7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Север\собранные фото\ф13 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0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Север\собранные фото\ф13 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0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кола-интернат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C:\Users\User\Desktop\флешка\разное фото\CIMG173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68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cuments\Фотографии\CIMG076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27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школа\фото для ТСШИ\CIMG14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6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школа\фото для ТСШИ\CIMG18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58500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cuments\школа\фото для ТСШИ\CIMG18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585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cuments\школа\фото для ТСШИ\CIMG18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58500"/>
            <a:ext cx="38880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ocuments\школа\фото для ТСШИ\CIMG18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88163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DCIM\100CASIO\CIMG30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38" y="26064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5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IMG21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2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2013-01-30\0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1973957" y="237434"/>
            <a:ext cx="577215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24744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домохозяйка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Пожарные с.Халясавэй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F:\DSCN09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1328192"/>
            <a:ext cx="8388424" cy="52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4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Фото0179_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4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портфолио\конкурс 2012\элективный курс\дополнительный материал к курсу Путешествие по Халясавэй\фото Халясавэй\DSCN35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фап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9071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CIM\100CASIO\CIMG3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827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87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CIM\100CASIO\CIMG3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6632"/>
            <a:ext cx="51435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9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фото\P1030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6904" cy="5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метеоролог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4059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IMG22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2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Фото0209_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249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строители</a:t>
            </a:r>
            <a:endParaRPr lang="ru-RU" sz="11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7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овая папка\Фото0171_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35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ПКС Котельная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G:\DCIM\100CASIO\CIMG3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2928" cy="53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35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13-01-30\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V="1">
            <a:off x="179512" y="260648"/>
            <a:ext cx="876945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07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F:\Новая папка\Халесове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864096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7" y="612844"/>
            <a:ext cx="849694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             </a:t>
            </a:r>
            <a:r>
              <a:rPr lang="ru-RU" sz="9600" dirty="0" smtClean="0">
                <a:solidFill>
                  <a:srgbClr val="FF0000"/>
                </a:solidFill>
              </a:rPr>
              <a:t>Все </a:t>
            </a:r>
          </a:p>
          <a:p>
            <a:r>
              <a:rPr lang="ru-RU" sz="9600" dirty="0" smtClean="0">
                <a:solidFill>
                  <a:srgbClr val="FF0000"/>
                </a:solidFill>
              </a:rPr>
              <a:t>        работы </a:t>
            </a:r>
          </a:p>
          <a:p>
            <a:r>
              <a:rPr lang="ru-RU" sz="9600" dirty="0" smtClean="0">
                <a:solidFill>
                  <a:srgbClr val="FF0000"/>
                </a:solidFill>
              </a:rPr>
              <a:t>        хороши,</a:t>
            </a:r>
          </a:p>
          <a:p>
            <a:r>
              <a:rPr lang="ru-RU" sz="8800" dirty="0" smtClean="0">
                <a:solidFill>
                  <a:srgbClr val="7030A0"/>
                </a:solidFill>
              </a:rPr>
              <a:t>выбирай на вкус!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0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013-01-30\0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V="1">
            <a:off x="251520" y="188640"/>
            <a:ext cx="8640960" cy="62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22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2013-01-30\0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200000">
            <a:off x="1334597" y="-966444"/>
            <a:ext cx="6374168" cy="86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7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!!! Литературное краеведение\картины\яг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08712" cy="63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3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013-01-30\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200000">
            <a:off x="1394768" y="-1041166"/>
            <a:ext cx="6303146" cy="887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36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Сельскохозяйственная община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Еты-яля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user\Documents\портфолио\конкурс 2012\элективный курс\дополнительный материал к курсу Путешествие по Халясавэй\фото Халясавэй\DSCN35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2013-01-30\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1" y="188640"/>
            <a:ext cx="88217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1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25</Words>
  <Application>Microsoft Office PowerPoint</Application>
  <PresentationFormat>Экран (4:3)</PresentationFormat>
  <Paragraphs>15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домохозяйка</vt:lpstr>
      <vt:lpstr>Слайд 3</vt:lpstr>
      <vt:lpstr>Слайд 4</vt:lpstr>
      <vt:lpstr>Слайд 5</vt:lpstr>
      <vt:lpstr>Слайд 6</vt:lpstr>
      <vt:lpstr>Слайд 7</vt:lpstr>
      <vt:lpstr>Сельскохозяйственная община  «Еты-яля»</vt:lpstr>
      <vt:lpstr>Слайд 9</vt:lpstr>
      <vt:lpstr>Слайд 10</vt:lpstr>
      <vt:lpstr>Слайд 11</vt:lpstr>
      <vt:lpstr>Слайд 12</vt:lpstr>
      <vt:lpstr>Слайд 13</vt:lpstr>
      <vt:lpstr>Слайд 14</vt:lpstr>
      <vt:lpstr>школа-интернат</vt:lpstr>
      <vt:lpstr>Слайд 16</vt:lpstr>
      <vt:lpstr>Слайд 17</vt:lpstr>
      <vt:lpstr>Слайд 18</vt:lpstr>
      <vt:lpstr>Слайд 19</vt:lpstr>
      <vt:lpstr>Пожарные с.Халясавэй</vt:lpstr>
      <vt:lpstr>Слайд 21</vt:lpstr>
      <vt:lpstr>фап</vt:lpstr>
      <vt:lpstr>Слайд 23</vt:lpstr>
      <vt:lpstr>Слайд 24</vt:lpstr>
      <vt:lpstr>метеоролог</vt:lpstr>
      <vt:lpstr>Слайд 26</vt:lpstr>
      <vt:lpstr>строители</vt:lpstr>
      <vt:lpstr>Слайд 28</vt:lpstr>
      <vt:lpstr>ПКС Котельная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Пофессии моих земляков</dc:title>
  <dc:creator>user</dc:creator>
  <cp:lastModifiedBy>Оксана</cp:lastModifiedBy>
  <cp:revision>61</cp:revision>
  <dcterms:created xsi:type="dcterms:W3CDTF">2013-01-22T04:43:11Z</dcterms:created>
  <dcterms:modified xsi:type="dcterms:W3CDTF">2015-01-15T13:52:39Z</dcterms:modified>
</cp:coreProperties>
</file>