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6" r:id="rId6"/>
    <p:sldId id="262" r:id="rId7"/>
    <p:sldId id="263" r:id="rId8"/>
    <p:sldId id="264" r:id="rId9"/>
    <p:sldId id="258" r:id="rId10"/>
    <p:sldId id="261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A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28F0E-B874-4EB4-816C-510CC54D64CC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CDF09-30B7-4FA9-97F5-D39C371C9C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CDF09-30B7-4FA9-97F5-D39C371C9C5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03498B-68EE-4844-A889-105CAE850A78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E62652-F804-4077-A79D-68D644B2A4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002060"/>
                </a:solidFill>
              </a:rPr>
              <a:t>Урок – изучение нового материала с </a:t>
            </a:r>
            <a:r>
              <a:rPr lang="ru-RU" sz="4900" b="1" dirty="0" err="1" smtClean="0">
                <a:solidFill>
                  <a:srgbClr val="002060"/>
                </a:solidFill>
              </a:rPr>
              <a:t>метапредметной</a:t>
            </a:r>
            <a:r>
              <a:rPr lang="ru-RU" sz="4900" b="1" dirty="0" smtClean="0">
                <a:solidFill>
                  <a:srgbClr val="002060"/>
                </a:solidFill>
              </a:rPr>
              <a:t> составляющей по теме «Координатная плоскость»</a:t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6 класс</a:t>
            </a:r>
            <a:endParaRPr lang="ru-RU" sz="31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8062912" cy="1752600"/>
          </a:xfrm>
        </p:spPr>
        <p:txBody>
          <a:bodyPr/>
          <a:lstStyle/>
          <a:p>
            <a:r>
              <a:rPr lang="ru-RU" b="1" i="1" dirty="0" smtClean="0">
                <a:solidFill>
                  <a:srgbClr val="000A1E"/>
                </a:solidFill>
              </a:rPr>
              <a:t>Подготовила учитель математики</a:t>
            </a:r>
          </a:p>
          <a:p>
            <a:r>
              <a:rPr lang="ru-RU" b="1" i="1" dirty="0" smtClean="0">
                <a:solidFill>
                  <a:srgbClr val="000A1E"/>
                </a:solidFill>
              </a:rPr>
              <a:t>МБОУ «СОШ№4»</a:t>
            </a:r>
          </a:p>
          <a:p>
            <a:r>
              <a:rPr lang="ru-RU" b="1" i="1" dirty="0" err="1" smtClean="0">
                <a:solidFill>
                  <a:srgbClr val="000A1E"/>
                </a:solidFill>
              </a:rPr>
              <a:t>Прикс</a:t>
            </a:r>
            <a:r>
              <a:rPr lang="ru-RU" b="1" i="1" dirty="0" smtClean="0">
                <a:solidFill>
                  <a:srgbClr val="000A1E"/>
                </a:solidFill>
              </a:rPr>
              <a:t> М.А.</a:t>
            </a:r>
            <a:endParaRPr lang="ru-RU" b="1" i="1" dirty="0">
              <a:solidFill>
                <a:srgbClr val="000A1E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Пример рисунка, выполненного в координатной плоскости  с помощью заданных точек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2.bp.blogspot.com/-28JOfOldLmA/TbWsqtfVycI/AAAAAAAAAJs/m97hAtY799A/s320/jan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44824"/>
            <a:ext cx="4608512" cy="47115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Проектно-исследовательская работа «Рисуем с помощью координат»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9"/>
          <p:cNvSpPr>
            <a:spLocks noGrp="1"/>
          </p:cNvSpPr>
          <p:nvPr>
            <p:ph idx="1"/>
          </p:nvPr>
        </p:nvSpPr>
        <p:spPr>
          <a:xfrm>
            <a:off x="1115616" y="1700808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ru-RU" dirty="0" smtClean="0"/>
              <a:t>1. Постановка проблемы: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В координатной плоскости необходимо изобразить дом, так чтобы ось ординат делила его на две равные части.</a:t>
            </a:r>
          </a:p>
          <a:p>
            <a:pPr marL="596646" indent="-514350">
              <a:buNone/>
            </a:pPr>
            <a:r>
              <a:rPr lang="ru-RU" dirty="0" smtClean="0"/>
              <a:t>2. Проектирование (планирование)</a:t>
            </a:r>
          </a:p>
          <a:p>
            <a:pPr marL="596646" indent="-514350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002060"/>
                </a:solidFill>
              </a:rPr>
              <a:t>1.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Изобразим модель дома.</a:t>
            </a:r>
            <a:r>
              <a:rPr lang="ru-RU" dirty="0" smtClean="0"/>
              <a:t>  </a:t>
            </a:r>
          </a:p>
          <a:p>
            <a:pPr marL="596646" indent="-514350">
              <a:buNone/>
            </a:pPr>
            <a:endParaRPr lang="ru-RU" dirty="0" smtClean="0"/>
          </a:p>
          <a:p>
            <a:pPr marL="596646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C00000"/>
                </a:solidFill>
              </a:rPr>
              <a:t>Модель дома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838" b="4838"/>
          <a:stretch>
            <a:fillRect/>
          </a:stretch>
        </p:blipFill>
        <p:spPr bwMode="auto">
          <a:xfrm>
            <a:off x="900113" y="1143000"/>
            <a:ext cx="4357687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2. Начертим координатную плоскость, приняв за единичный отрезок 1 клетку тетради.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3. Изобразим на координатной плоскости дом, используем ось ординат как ось симметрии (стены дома и элементы окна и крыши должны располагаться на равном расстоянии от неё).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4. Запишем координаты используемых для построения точек.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8640"/>
            <a:ext cx="7498080" cy="60967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Построение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38963" t="25926" r="32977" b="24216"/>
          <a:stretch>
            <a:fillRect/>
          </a:stretch>
        </p:blipFill>
        <p:spPr bwMode="auto">
          <a:xfrm>
            <a:off x="2339752" y="1052736"/>
            <a:ext cx="590465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Этапы построения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1 этап. Строим точки </a:t>
            </a: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5886450" cy="510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2 этап. Соединяем линии (ориентируясь по модели)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340768"/>
            <a:ext cx="59245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3068960"/>
          <a:ext cx="6096000" cy="2316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(-4;</a:t>
                      </a:r>
                      <a:r>
                        <a:rPr lang="ru-RU" sz="3200" baseline="0" dirty="0" smtClean="0"/>
                        <a:t> -4</a:t>
                      </a:r>
                      <a:r>
                        <a:rPr lang="ru-RU" sz="3200" dirty="0" smtClean="0"/>
                        <a:t>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(4;</a:t>
                      </a:r>
                      <a:r>
                        <a:rPr lang="ru-RU" sz="3200" baseline="0" dirty="0" smtClean="0"/>
                        <a:t> -4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(-4;</a:t>
                      </a:r>
                      <a:r>
                        <a:rPr lang="ru-RU" sz="3200" baseline="0" dirty="0" smtClean="0"/>
                        <a:t>  2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(4;</a:t>
                      </a:r>
                      <a:r>
                        <a:rPr lang="ru-RU" sz="3200" baseline="0" dirty="0" smtClean="0"/>
                        <a:t>  2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(-6;</a:t>
                      </a:r>
                      <a:r>
                        <a:rPr lang="ru-RU" sz="3200" baseline="0" dirty="0" smtClean="0"/>
                        <a:t>  2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(6;</a:t>
                      </a:r>
                      <a:r>
                        <a:rPr lang="ru-RU" sz="3200" baseline="0" dirty="0" smtClean="0"/>
                        <a:t>  2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(-2;</a:t>
                      </a:r>
                      <a:r>
                        <a:rPr lang="ru-RU" sz="3200" baseline="0" dirty="0" smtClean="0"/>
                        <a:t> 1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(2;</a:t>
                      </a:r>
                      <a:r>
                        <a:rPr lang="ru-RU" sz="3200" baseline="0" dirty="0" smtClean="0"/>
                        <a:t>  1</a:t>
                      </a:r>
                      <a:r>
                        <a:rPr lang="ru-RU" sz="32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48680"/>
            <a:ext cx="7498080" cy="65973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4 этап. Записать координаты используемых при построении точек.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Выписать координаты оставшихся точек.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79712" y="1484784"/>
          <a:ext cx="6096000" cy="155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baseline="0" dirty="0" smtClean="0"/>
                        <a:t>(</a:t>
                      </a:r>
                      <a:r>
                        <a:rPr lang="en-US" sz="3200" baseline="0" dirty="0" smtClean="0"/>
                        <a:t>x;  y</a:t>
                      </a:r>
                      <a:r>
                        <a:rPr lang="ru-RU" sz="3200" baseline="0" dirty="0" smtClean="0"/>
                        <a:t>)  точки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aseline="0" dirty="0" smtClean="0"/>
                        <a:t>(</a:t>
                      </a:r>
                      <a:r>
                        <a:rPr lang="en-US" sz="3200" baseline="0" dirty="0" smtClean="0"/>
                        <a:t>x;  y</a:t>
                      </a:r>
                      <a:r>
                        <a:rPr lang="ru-RU" sz="3200" baseline="0" dirty="0" smtClean="0"/>
                        <a:t>) симметричной точки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400800" cy="2286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39752" y="1988840"/>
            <a:ext cx="6400800" cy="25202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Придумать и построить свои фигуры, записать координатное построение.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Цели урока: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познакомить учащихся с понятием «Координатная плоскость», историческая справка;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научить строить и находить координаты точек;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закрепить умение строить точки в координатной плоскости в ходе выполнения учащимися проектно-исследовательской работы «Рисуем с помощью координат»;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пропедевтика понятия «осевая симметрия»;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развить внимательность;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воспитывать ответственное отношение к учебе.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История возникновения системы координат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628800"/>
            <a:ext cx="7704856" cy="480131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45720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</a:t>
            </a:r>
            <a:r>
              <a:rPr lang="ru-RU" sz="2400" dirty="0" smtClean="0"/>
              <a:t>Во II веке до н.э. греческий ученый Гиппарх предложил опоясать на карте земной шар параллелями и меридианами, покрыв его как бы условной сеткой, и ввести географические координаты — широту и долготу.</a:t>
            </a:r>
            <a:br>
              <a:rPr lang="ru-RU" sz="2400" dirty="0" smtClean="0"/>
            </a:br>
            <a:r>
              <a:rPr lang="ru-RU" sz="2400" dirty="0" smtClean="0"/>
              <a:t>Правда, еще до этого астрономы использовали данный прием, изучая небесный свод.</a:t>
            </a:r>
            <a:br>
              <a:rPr lang="ru-RU" sz="2400" dirty="0" smtClean="0"/>
            </a:br>
            <a:r>
              <a:rPr lang="ru-RU" sz="2400" dirty="0" smtClean="0"/>
              <a:t>     Во II веке н.э. знаменитый древнегреческий астроном и математик Клавдий Птолемей активно пользовался долготой и широтой в качестве географических координат.</a:t>
            </a:r>
            <a:br>
              <a:rPr lang="ru-RU" sz="2400" dirty="0" smtClean="0"/>
            </a:br>
            <a:r>
              <a:rPr lang="ru-RU" sz="2400" dirty="0" smtClean="0"/>
              <a:t>     Но систематизировал эти понятия в 17 веке Рене Декарт.</a:t>
            </a:r>
            <a:endParaRPr lang="ru-R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80112" y="1628800"/>
            <a:ext cx="3131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Рене́ </a:t>
            </a:r>
            <a:r>
              <a:rPr lang="ru-RU" sz="2000" b="1" dirty="0" err="1" smtClean="0"/>
              <a:t>Дека́рт</a:t>
            </a:r>
            <a:r>
              <a:rPr lang="ru-RU" sz="2000" b="1" dirty="0" smtClean="0"/>
              <a:t> (1596 — 1650) — французский математик, философ, физик и физиолог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Именно он придумал в 1637 году систему координат, которая используется во всем мире и известна каждому школьнику. Ее называют также</a:t>
            </a:r>
            <a:r>
              <a:rPr lang="ru-RU" sz="2000" b="1" dirty="0" smtClean="0"/>
              <a:t> «Декартова система координат».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4098" name="Picture 2" descr="(1596- 1650). Рене Декарт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4320480" cy="480827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Понятие координатной плоскости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1196752"/>
            <a:ext cx="4139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Две перпендикулярные координатные прямые </a:t>
            </a:r>
            <a:r>
              <a:rPr lang="ru-RU" sz="20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на плоскости, которые пересекаются в точке О.</a:t>
            </a:r>
          </a:p>
          <a:p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Точка 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начало координат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Координатную прямую Х называют 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осью абсцисс (О</a:t>
            </a:r>
            <a:r>
              <a:rPr lang="en-US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Координатную прямую У  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осью ординат</a:t>
            </a:r>
            <a:r>
              <a:rPr lang="en-US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(OY)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Каждая точка координатной плоскости однозначно определяется координатами (</a:t>
            </a:r>
            <a:r>
              <a:rPr lang="en-US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y</a:t>
            </a:r>
            <a:r>
              <a:rPr lang="ru-RU" sz="2000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683568" y="2132856"/>
            <a:ext cx="3887788" cy="3141662"/>
            <a:chOff x="5003800" y="3716338"/>
            <a:chExt cx="3887788" cy="3141662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659563" y="3833813"/>
              <a:ext cx="0" cy="30241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5003800" y="5373688"/>
              <a:ext cx="34559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101013" y="5300663"/>
              <a:ext cx="790575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/>
                <a:t>х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659563" y="3716338"/>
              <a:ext cx="8636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/>
                <a:t>у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659563" y="5373688"/>
              <a:ext cx="792162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/>
                <a:t>0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Построение точки на координатной плоскости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484784"/>
            <a:ext cx="4355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Построение точки А(3; 4).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Абсцисса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показывает, что от начала отсчета — точки О нужно отложить вправо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единичных отрезка, а затем вверх отложим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единичных отрезка и поставим точку.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и есть точка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А(3; 4).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Построение точки В(-2; 5).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нуля отложим влево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единичных отрезка, а затем вверх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единичных отрезков.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Ставим точку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за единичный отрезок принимают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клетку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Учитель\Desktop\фигня\ploskos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3301041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1.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1967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b="1" dirty="0" smtClean="0"/>
              <a:t>В координатной плоскости </a:t>
            </a:r>
            <a:r>
              <a:rPr lang="ru-RU" b="1" dirty="0" err="1" smtClean="0"/>
              <a:t>xOy</a:t>
            </a:r>
            <a:r>
              <a:rPr lang="ru-RU" b="1" dirty="0" smtClean="0"/>
              <a:t> построить точки: </a:t>
            </a:r>
            <a:endParaRPr lang="ru-RU" dirty="0" smtClean="0"/>
          </a:p>
          <a:p>
            <a:pPr fontAlgn="base"/>
            <a:r>
              <a:rPr lang="ru-RU" b="1" dirty="0" smtClean="0"/>
              <a:t>A (-3; 1);  B (-1; -2);</a:t>
            </a:r>
            <a:endParaRPr lang="ru-RU" dirty="0" smtClean="0"/>
          </a:p>
          <a:p>
            <a:pPr fontAlgn="base"/>
            <a:r>
              <a:rPr lang="ru-RU" b="1" dirty="0" smtClean="0"/>
              <a:t>C (-2: 4);  D (2; 3);</a:t>
            </a:r>
            <a:endParaRPr lang="ru-RU" dirty="0" smtClean="0"/>
          </a:p>
          <a:p>
            <a:pPr fontAlgn="base"/>
            <a:r>
              <a:rPr lang="ru-RU" b="1" dirty="0" smtClean="0"/>
              <a:t>F (6: 4);    K (4;</a:t>
            </a:r>
            <a:r>
              <a:rPr lang="ru-RU" dirty="0" smtClean="0"/>
              <a:t> </a:t>
            </a:r>
            <a:r>
              <a:rPr lang="ru-RU" b="1" dirty="0" smtClean="0"/>
              <a:t>0)</a:t>
            </a:r>
            <a:endParaRPr lang="ru-RU" dirty="0"/>
          </a:p>
        </p:txBody>
      </p:sp>
      <p:pic>
        <p:nvPicPr>
          <p:cNvPr id="2050" name="Picture 2" descr="http://www.mathematics-repetition.com/wp-content/uploads/2012/06/ploskost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4896544" cy="36655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Определить координаты построенных точек: A, B, C, D, F, K.</a:t>
            </a:r>
            <a:endParaRPr lang="ru-RU" dirty="0"/>
          </a:p>
        </p:txBody>
      </p:sp>
      <p:pic>
        <p:nvPicPr>
          <p:cNvPr id="21506" name="Picture 2" descr="http://www.mathematics-repetition.com/wp-content/uploads/2012/06/ploskost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5137649" cy="3600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372200" y="3212976"/>
            <a:ext cx="23762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Ответы.</a:t>
            </a:r>
          </a:p>
          <a:p>
            <a:pPr fontAlgn="base"/>
            <a:r>
              <a:rPr lang="ru-RU" b="1" dirty="0" smtClean="0"/>
              <a:t>А(-4; 3);   В(-2; 0);</a:t>
            </a:r>
            <a:endParaRPr lang="ru-RU" dirty="0" smtClean="0"/>
          </a:p>
          <a:p>
            <a:pPr fontAlgn="base"/>
            <a:r>
              <a:rPr lang="ru-RU" b="1" dirty="0" smtClean="0"/>
              <a:t>С(3; 4);     D (6; 5);</a:t>
            </a:r>
            <a:endParaRPr lang="ru-RU" dirty="0" smtClean="0"/>
          </a:p>
          <a:p>
            <a:pPr fontAlgn="base"/>
            <a:r>
              <a:rPr lang="ru-RU" b="1" dirty="0" smtClean="0"/>
              <a:t>F (0; -3);    K (5; -2).</a:t>
            </a:r>
            <a:endParaRPr lang="ru-RU" dirty="0" smtClean="0"/>
          </a:p>
          <a:p>
            <a:pPr fontAlgn="base"/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1261120"/>
          </a:xfrm>
        </p:spPr>
        <p:txBody>
          <a:bodyPr/>
          <a:lstStyle/>
          <a:p>
            <a:r>
              <a:rPr lang="ru-RU" dirty="0" smtClean="0"/>
              <a:t>Определите координаты точек по которым построен данный рисунок: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267744" y="2276872"/>
            <a:ext cx="4320480" cy="43204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</TotalTime>
  <Words>410</Words>
  <Application>Microsoft Office PowerPoint</Application>
  <PresentationFormat>Экран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 Урок – изучение нового материала с метапредметной составляющей по теме «Координатная плоскость» 6 класс</vt:lpstr>
      <vt:lpstr>Цели урока:</vt:lpstr>
      <vt:lpstr>История возникновения системы координат</vt:lpstr>
      <vt:lpstr>Слайд 4</vt:lpstr>
      <vt:lpstr>Понятие координатной плоскости</vt:lpstr>
      <vt:lpstr>Построение точки на координатной плоскости</vt:lpstr>
      <vt:lpstr>Задание 1.</vt:lpstr>
      <vt:lpstr>Задание 2.</vt:lpstr>
      <vt:lpstr>Устная работа</vt:lpstr>
      <vt:lpstr>Пример рисунка, выполненного в координатной плоскости  с помощью заданных точек</vt:lpstr>
      <vt:lpstr>Проектно-исследовательская работа «Рисуем с помощью координат»</vt:lpstr>
      <vt:lpstr>Модель дома</vt:lpstr>
      <vt:lpstr>Слайд 13</vt:lpstr>
      <vt:lpstr>Слайд 14</vt:lpstr>
      <vt:lpstr>Слайд 15</vt:lpstr>
      <vt:lpstr>Слайд 16</vt:lpstr>
      <vt:lpstr>Слайд 17</vt:lpstr>
      <vt:lpstr>Домашнее задание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27</cp:revision>
  <dcterms:created xsi:type="dcterms:W3CDTF">2013-11-09T09:15:55Z</dcterms:created>
  <dcterms:modified xsi:type="dcterms:W3CDTF">2013-11-20T03:20:15Z</dcterms:modified>
</cp:coreProperties>
</file>