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092-7C70-472B-A85A-C240BE436BC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7DF11-D81F-4DF3-BF0D-C42781F37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092-7C70-472B-A85A-C240BE436BC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7DF11-D81F-4DF3-BF0D-C42781F37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092-7C70-472B-A85A-C240BE436BC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7DF11-D81F-4DF3-BF0D-C42781F37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092-7C70-472B-A85A-C240BE436BC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7DF11-D81F-4DF3-BF0D-C42781F37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092-7C70-472B-A85A-C240BE436BC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7DF11-D81F-4DF3-BF0D-C42781F37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092-7C70-472B-A85A-C240BE436BC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7DF11-D81F-4DF3-BF0D-C42781F37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092-7C70-472B-A85A-C240BE436BC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7DF11-D81F-4DF3-BF0D-C42781F37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092-7C70-472B-A85A-C240BE436BC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7DF11-D81F-4DF3-BF0D-C42781F37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092-7C70-472B-A85A-C240BE436BC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7DF11-D81F-4DF3-BF0D-C42781F37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092-7C70-472B-A85A-C240BE436BC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7DF11-D81F-4DF3-BF0D-C42781F37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092-7C70-472B-A85A-C240BE436BC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7DF11-D81F-4DF3-BF0D-C42781F37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51092-7C70-472B-A85A-C240BE436BC6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7DF11-D81F-4DF3-BF0D-C42781F370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57163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Что такое телеграмма?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File:Telegram ocenzurowan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891342">
            <a:off x="638338" y="3174458"/>
            <a:ext cx="4168626" cy="2918039"/>
          </a:xfrm>
          <a:prstGeom prst="rect">
            <a:avLst/>
          </a:prstGeom>
          <a:noFill/>
        </p:spPr>
      </p:pic>
      <p:pic>
        <p:nvPicPr>
          <p:cNvPr id="12292" name="Picture 4" descr="File:1944TelegramNKSKharkov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90068">
            <a:off x="4670600" y="2925032"/>
            <a:ext cx="4033891" cy="2874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53578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Телеграммы</a:t>
            </a:r>
            <a:r>
              <a:rPr lang="ru-RU" sz="2400" dirty="0"/>
              <a:t> передаются, как правило, по проводам или по радио с помощью телеграфа. Первые электрические телеграфы появились в Европе в конце XVIII — начале XIX века. </a:t>
            </a:r>
            <a:endParaRPr lang="ru-RU" sz="2400" dirty="0" smtClean="0"/>
          </a:p>
          <a:p>
            <a:r>
              <a:rPr lang="ru-RU" sz="2400" dirty="0" smtClean="0"/>
              <a:t>Российским </a:t>
            </a:r>
            <a:r>
              <a:rPr lang="ru-RU" sz="2400" dirty="0"/>
              <a:t>учёным </a:t>
            </a:r>
            <a:r>
              <a:rPr lang="ru-RU" sz="2400" dirty="0" smtClean="0"/>
              <a:t>Павлом Шиллингом</a:t>
            </a:r>
            <a:r>
              <a:rPr lang="ru-RU" sz="2400" dirty="0"/>
              <a:t> в 1832 году был создан первый электромагнитный телеграф с оригинальным кодом, публичная демонстрация которого состоялась 21 октября того же года. Первую в США телеграмму отправил из Балтимора в Вашингтон 24 мая </a:t>
            </a:r>
            <a:r>
              <a:rPr lang="ru-RU" sz="2400" dirty="0" smtClean="0"/>
              <a:t>1844 года</a:t>
            </a:r>
            <a:r>
              <a:rPr lang="ru-RU" sz="2400" dirty="0"/>
              <a:t> американский изобретатель телеграфа </a:t>
            </a:r>
            <a:r>
              <a:rPr lang="ru-RU" sz="2400" dirty="0" err="1"/>
              <a:t>Сэмюэл</a:t>
            </a:r>
            <a:r>
              <a:rPr lang="ru-RU" sz="2400" dirty="0"/>
              <a:t> Морзе.</a:t>
            </a:r>
          </a:p>
        </p:txBody>
      </p:sp>
      <p:pic>
        <p:nvPicPr>
          <p:cNvPr id="1026" name="Picture 2" descr="http://upload.wikimedia.org/wikipedia/ru/thumb/f/f9/%D0%9F%D1%80%D0%B8%D1%91%D0%BC%D0%BD%D1%8B%D0%B9_%D0%B0%D0%BF%D0%BF%D0%B0%D1%80%D0%B0%D1%82_%D0%9C%D0%BE%D1%80%D0%B7%D0%B5.png/220px-%D0%9F%D1%80%D0%B8%D1%91%D0%BC%D0%BD%D1%8B%D0%B9_%D0%B0%D0%BF%D0%BF%D0%B0%D1%80%D0%B0%D1%82_%D0%9C%D0%BE%D1%80%D0%B7%D0%B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5" y="1142984"/>
            <a:ext cx="3187413" cy="43754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929322" y="6072206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Приёмный аппарат Морзе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5286412" cy="6144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Ранние телеграфные аппараты распечатывали принятый текст на бумажной ленте с клейкой оборотной стороной, которая затем наклеивалась на лист бумаги для удобства чтения.</a:t>
            </a:r>
          </a:p>
          <a:p>
            <a:r>
              <a:rPr lang="ru-RU" sz="2400" dirty="0"/>
              <a:t>К середине 1980-х годов появились телетайпы, в которых текст телеграммы распечатывался непосредственно на бумаге. Многие почтовые отделения за дополнительную плату предоставляли возможность отправки поздравительных телеграмм, в этом случае лента или лист с принятым текстом наклеивались на художественно оформленный бланк.</a:t>
            </a:r>
          </a:p>
        </p:txBody>
      </p:sp>
      <p:pic>
        <p:nvPicPr>
          <p:cNvPr id="16386" name="Picture 2" descr="http://upload.wikimedia.org/wikipedia/commons/thumb/c/c6/%D0%A2%D0%B5%D0%BB%D0%B5%D0%B3%D1%80%D0%B0%D1%84%D0%BD%D1%8B%D0%B9_%D0%BA%D0%BE%D0%BC%D0%BC%D1%83%D1%82%D0%B0%D1%82%D0%BE%D1%80_%D0%BA%D0%BE%D0%BD%D1%81%D1%82%D1%80%D1%83%D0%BA%D1%86%D0%B8%D0%B8_%D0%9F._%D0%9A%D0%BE%D1%88%D0%BA%D0%BE%D0%B4%D0%B0%D0%B5%D0%B2%D0%B0.jpg/220px-%D0%A2%D0%B5%D0%BB%D0%B5%D0%B3%D1%80%D0%B0%D1%84%D0%BD%D1%8B%D0%B9_%D0%BA%D0%BE%D0%BC%D0%BC%D1%83%D1%82%D0%B0%D1%82%D0%BE%D1%80_%D0%BA%D0%BE%D0%BD%D1%81%D1%82%D1%80%D1%83%D0%BA%D1%86%D0%B8%D0%B8_%D0%9F._%D0%9A%D0%BE%D1%88%D0%BA%D0%BE%D0%B4%D0%B0%D0%B5%D0%B2%D0%B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85728"/>
            <a:ext cx="3000396" cy="526433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857884" y="6072206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Телеграфный коммутатор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ile:Telegram Nobel-Andre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6943725" cy="57054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57422" y="5929330"/>
            <a:ext cx="571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Швеция: </a:t>
            </a:r>
            <a:r>
              <a:rPr lang="ru-RU" dirty="0" smtClean="0"/>
              <a:t>телеграмма </a:t>
            </a:r>
            <a:r>
              <a:rPr lang="ru-RU" dirty="0" err="1" smtClean="0"/>
              <a:t>Саломона</a:t>
            </a:r>
            <a:r>
              <a:rPr lang="ru-RU" dirty="0" smtClean="0"/>
              <a:t> Андре Нобелю </a:t>
            </a:r>
          </a:p>
          <a:p>
            <a:r>
              <a:rPr lang="ru-RU" dirty="0" smtClean="0"/>
              <a:t>(видна телеграфная </a:t>
            </a:r>
            <a:r>
              <a:rPr lang="ru-RU" dirty="0"/>
              <a:t>марка). 1896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ile:Telegram Alexe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5426" y="214290"/>
            <a:ext cx="5060954" cy="635798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500694" y="4714884"/>
            <a:ext cx="3428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Российская империя: телеграмма </a:t>
            </a:r>
            <a:r>
              <a:rPr lang="ru-RU" dirty="0" smtClean="0"/>
              <a:t>князя Алексея Александровича Александру </a:t>
            </a:r>
            <a:r>
              <a:rPr lang="ru-RU" dirty="0"/>
              <a:t>II. 1872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ile:Telegram Macek Tesla 01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14290"/>
            <a:ext cx="7181850" cy="57054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786050" y="6072206"/>
            <a:ext cx="40450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США: </a:t>
            </a:r>
            <a:r>
              <a:rPr lang="ru-RU" dirty="0" smtClean="0"/>
              <a:t>радиограмма Николе </a:t>
            </a:r>
            <a:r>
              <a:rPr lang="ru-RU" dirty="0"/>
              <a:t>Тесле. 1936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714752"/>
            <a:ext cx="835824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настоящее время телеграмма потеряла свою актуальность ввиду появления множества более удобных альтернативных средств связи. 27 января 2006 года американская компания </a:t>
            </a:r>
            <a:r>
              <a:rPr lang="ru-RU" sz="2400" b="1" dirty="0" err="1"/>
              <a:t>Western</a:t>
            </a:r>
            <a:r>
              <a:rPr lang="ru-RU" sz="2400" b="1" dirty="0"/>
              <a:t> </a:t>
            </a:r>
            <a:r>
              <a:rPr lang="ru-RU" sz="2400" b="1" dirty="0" err="1"/>
              <a:t>Union</a:t>
            </a:r>
            <a:r>
              <a:rPr lang="ru-RU" sz="2400" dirty="0"/>
              <a:t>, передававшая текстовые сообщения по телеграфу в течение полутора сотен лет, прекратила оказывать эту услугу.</a:t>
            </a:r>
          </a:p>
          <a:p>
            <a:r>
              <a:rPr lang="ru-RU" sz="2400" b="1" dirty="0"/>
              <a:t>Почта </a:t>
            </a:r>
            <a:r>
              <a:rPr lang="ru-RU" sz="2400" b="1" dirty="0" smtClean="0"/>
              <a:t>России </a:t>
            </a:r>
            <a:r>
              <a:rPr lang="ru-RU" sz="2400" dirty="0" smtClean="0"/>
              <a:t>по-прежнему </a:t>
            </a:r>
            <a:r>
              <a:rPr lang="ru-RU" sz="2400" dirty="0"/>
              <a:t>оказывает услуги передачи </a:t>
            </a:r>
            <a:r>
              <a:rPr lang="ru-RU" sz="2400" dirty="0" smtClean="0"/>
              <a:t>телеграмм.</a:t>
            </a:r>
            <a:endParaRPr lang="ru-RU" sz="2400" dirty="0"/>
          </a:p>
        </p:txBody>
      </p:sp>
      <p:pic>
        <p:nvPicPr>
          <p:cNvPr id="20482" name="Picture 2" descr="File:Central telegraph Moscow.jpg"/>
          <p:cNvPicPr>
            <a:picLocks noChangeAspect="1" noChangeArrowheads="1"/>
          </p:cNvPicPr>
          <p:nvPr/>
        </p:nvPicPr>
        <p:blipFill>
          <a:blip r:embed="rId2"/>
          <a:srcRect b="14155"/>
          <a:stretch>
            <a:fillRect/>
          </a:stretch>
        </p:blipFill>
        <p:spPr bwMode="auto">
          <a:xfrm>
            <a:off x="1714480" y="142852"/>
            <a:ext cx="5214974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ile:Телеграмма Минсвязи России 1993 блан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7620000" cy="547687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28794" y="6143644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Россия, чистый бланк образца 1993 года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107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Что такое телеграмма?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Виолетта</dc:creator>
  <cp:lastModifiedBy>Виолетта</cp:lastModifiedBy>
  <cp:revision>3</cp:revision>
  <dcterms:created xsi:type="dcterms:W3CDTF">2014-04-25T06:06:46Z</dcterms:created>
  <dcterms:modified xsi:type="dcterms:W3CDTF">2014-04-25T06:30:23Z</dcterms:modified>
</cp:coreProperties>
</file>