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09E32-ADA7-4F33-BFA6-A21AA00E0E0D}" type="datetimeFigureOut">
              <a:rPr lang="ru-RU" smtClean="0"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77AB-4DE5-4518-974E-DA816617D7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09E32-ADA7-4F33-BFA6-A21AA00E0E0D}" type="datetimeFigureOut">
              <a:rPr lang="ru-RU" smtClean="0"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77AB-4DE5-4518-974E-DA816617D7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09E32-ADA7-4F33-BFA6-A21AA00E0E0D}" type="datetimeFigureOut">
              <a:rPr lang="ru-RU" smtClean="0"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77AB-4DE5-4518-974E-DA816617D7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09E32-ADA7-4F33-BFA6-A21AA00E0E0D}" type="datetimeFigureOut">
              <a:rPr lang="ru-RU" smtClean="0"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77AB-4DE5-4518-974E-DA816617D7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09E32-ADA7-4F33-BFA6-A21AA00E0E0D}" type="datetimeFigureOut">
              <a:rPr lang="ru-RU" smtClean="0"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77AB-4DE5-4518-974E-DA816617D7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09E32-ADA7-4F33-BFA6-A21AA00E0E0D}" type="datetimeFigureOut">
              <a:rPr lang="ru-RU" smtClean="0"/>
              <a:t>05.09.2011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77AB-4DE5-4518-974E-DA816617D7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09E32-ADA7-4F33-BFA6-A21AA00E0E0D}" type="datetimeFigureOut">
              <a:rPr lang="ru-RU" smtClean="0"/>
              <a:t>05.09.2011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77AB-4DE5-4518-974E-DA816617D7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09E32-ADA7-4F33-BFA6-A21AA00E0E0D}" type="datetimeFigureOut">
              <a:rPr lang="ru-RU" smtClean="0"/>
              <a:t>05.09.2011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77AB-4DE5-4518-974E-DA816617D7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09E32-ADA7-4F33-BFA6-A21AA00E0E0D}" type="datetimeFigureOut">
              <a:rPr lang="ru-RU" smtClean="0"/>
              <a:t>05.09.2011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77AB-4DE5-4518-974E-DA816617D7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09E32-ADA7-4F33-BFA6-A21AA00E0E0D}" type="datetimeFigureOut">
              <a:rPr lang="ru-RU" smtClean="0"/>
              <a:t>05.09.2011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77AB-4DE5-4518-974E-DA816617D7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09E32-ADA7-4F33-BFA6-A21AA00E0E0D}" type="datetimeFigureOut">
              <a:rPr lang="ru-RU" smtClean="0"/>
              <a:t>05.09.2011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77AB-4DE5-4518-974E-DA816617D7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09E32-ADA7-4F33-BFA6-A21AA00E0E0D}" type="datetimeFigureOut">
              <a:rPr lang="ru-RU" smtClean="0"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877AB-4DE5-4518-974E-DA816617D70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gif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89" name="Picture 1" descr="http://krohajazz.ru/lib/lepka/lepka0_files/lepka0-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000504"/>
            <a:ext cx="3214678" cy="2135729"/>
          </a:xfrm>
          <a:prstGeom prst="rect">
            <a:avLst/>
          </a:prstGeom>
          <a:noFill/>
        </p:spPr>
      </p:pic>
      <p:pic>
        <p:nvPicPr>
          <p:cNvPr id="5" name="Picture 2" descr="http://krohajazz.ru/lib/lepka/lepka0_files/lepka0-26.jpg"/>
          <p:cNvPicPr>
            <a:picLocks noChangeAspect="1" noChangeArrowheads="1"/>
          </p:cNvPicPr>
          <p:nvPr/>
        </p:nvPicPr>
        <p:blipFill>
          <a:blip r:embed="rId3"/>
          <a:srcRect l="15151" r="26281" b="9091"/>
          <a:stretch>
            <a:fillRect/>
          </a:stretch>
        </p:blipFill>
        <p:spPr bwMode="auto">
          <a:xfrm>
            <a:off x="5357818" y="3214686"/>
            <a:ext cx="3143272" cy="214314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143900" y="4857760"/>
            <a:ext cx="557210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90" name="Picture 2" descr="http://krohajazz.ru/lib/lepka/lepka0_files/lepka0-4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320928">
            <a:off x="5179025" y="830822"/>
            <a:ext cx="3300426" cy="160261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42910" y="571480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ТВОРЧЕСКАЯ  МАСТЕРСКАЯ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7225" y="1214422"/>
            <a:ext cx="4214842" cy="29337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Готовим обед</a:t>
            </a:r>
          </a:p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для куклы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3306" y="5643578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Презентация выполнена учителем МОУ СОШ № 1</a:t>
            </a:r>
          </a:p>
          <a:p>
            <a:pPr algn="r"/>
            <a:r>
              <a:rPr lang="ru-RU" dirty="0" smtClean="0"/>
              <a:t>КОКОУЛИНОЙ В.В.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1" y="5429264"/>
            <a:ext cx="7143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Приятного аппетита!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12" descr="HAMBURG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714752"/>
            <a:ext cx="2091743" cy="1538303"/>
          </a:xfrm>
          <a:prstGeom prst="rect">
            <a:avLst/>
          </a:prstGeom>
          <a:noFill/>
        </p:spPr>
      </p:pic>
      <p:pic>
        <p:nvPicPr>
          <p:cNvPr id="4" name="Picture 3" descr="su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99CCEE"/>
              </a:clrFrom>
              <a:clrTo>
                <a:srgbClr val="99CC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7" y="428604"/>
            <a:ext cx="1714512" cy="1551225"/>
          </a:xfrm>
          <a:prstGeom prst="rect">
            <a:avLst/>
          </a:prstGeom>
          <a:noFill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2000"/>
          </a:blip>
          <a:srcRect l="46024" t="14957" r="33507" b="58234"/>
          <a:stretch>
            <a:fillRect/>
          </a:stretch>
        </p:blipFill>
        <p:spPr bwMode="auto">
          <a:xfrm>
            <a:off x="6286512" y="3214686"/>
            <a:ext cx="1928826" cy="181172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</p:pic>
      <p:pic>
        <p:nvPicPr>
          <p:cNvPr id="6" name="Picture 22" descr="http://mult-pict.narod.ru/BLESK/mult-pict.narod.ru5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642918"/>
            <a:ext cx="2149177" cy="4877358"/>
          </a:xfrm>
          <a:prstGeom prst="rect">
            <a:avLst/>
          </a:prstGeom>
          <a:noFill/>
        </p:spPr>
      </p:pic>
      <p:pic>
        <p:nvPicPr>
          <p:cNvPr id="7" name="Рисунок 6" descr="vinog17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0760" y="642918"/>
            <a:ext cx="2460643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857232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Источники: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1357298"/>
            <a:ext cx="5500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http://krohajazz.ru/lib/lepka/vkusnoekchajurulet.php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1785927"/>
            <a:ext cx="5429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http://krohajazz.ru/lib/lepka/obeddliakuklijaichnica.php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2214555"/>
            <a:ext cx="5857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http://krohajazz.ru/lib/lepka/obeddliakukligamburger.php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rohajazz.ru/lib/lepka/lepka0_files/lepka0-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00240"/>
            <a:ext cx="6541709" cy="43381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14480" y="785795"/>
            <a:ext cx="59293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Начнём с того, что умеет готовить даже самая неопытная хозяйка, — с яичницы.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4929198"/>
            <a:ext cx="4857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1. Из белого шарика среднего размера сделайте тонкую лепёшку и скатайте небольшой ярко-жёлтый шарик.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642919"/>
            <a:ext cx="6000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2. Придавите жёлтый шарик к лепёшке, и яичница готова!</a:t>
            </a:r>
            <a:endParaRPr lang="ru-RU" sz="2400" b="1" dirty="0"/>
          </a:p>
        </p:txBody>
      </p:sp>
      <p:pic>
        <p:nvPicPr>
          <p:cNvPr id="15362" name="Picture 2" descr="http://krohajazz.ru/lib/lepka/lepka0_files/lepka0-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571612"/>
            <a:ext cx="5879479" cy="4375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71480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3. Положите яичницу на тарелку и добавьте к ней несколько листиков зелёного лука из тонких пластилиновых жгутиков. Лук можно мелко порезать.</a:t>
            </a:r>
            <a:endParaRPr lang="ru-RU" sz="2400" b="1" dirty="0"/>
          </a:p>
        </p:txBody>
      </p:sp>
      <p:pic>
        <p:nvPicPr>
          <p:cNvPr id="16386" name="Picture 2" descr="http://krohajazz.ru/lib/lepka/lepka0_files/lepka0-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714620"/>
            <a:ext cx="7643811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3"/>
            <a:ext cx="7572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Делаем ГАМБУРГЕР!</a:t>
            </a:r>
          </a:p>
          <a:p>
            <a:r>
              <a:rPr lang="ru-RU" sz="2400" b="1" dirty="0" smtClean="0"/>
              <a:t>1. Скатайте колбаску-сосиску. Тут важно правильно подобрать цвет, чтобы он был именно сосисочным!</a:t>
            </a:r>
            <a:endParaRPr lang="ru-RU" sz="2400" b="1" dirty="0"/>
          </a:p>
        </p:txBody>
      </p:sp>
      <p:pic>
        <p:nvPicPr>
          <p:cNvPr id="17410" name="Picture 2" descr="http://krohajazz.ru/lib/lepka/lepka0_files/lepka0-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643050"/>
            <a:ext cx="4305300" cy="18954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14348" y="3786190"/>
            <a:ext cx="35719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2. Из светло-коричневого пластилина скатайте короткую и толстую колбаску-булочку. Разрежьте её ножом на две половинки.</a:t>
            </a:r>
            <a:endParaRPr lang="ru-RU" sz="2400" b="1" dirty="0"/>
          </a:p>
        </p:txBody>
      </p:sp>
      <p:pic>
        <p:nvPicPr>
          <p:cNvPr id="17412" name="Picture 4" descr="http://krohajazz.ru/lib/lepka/lepka0_files/lepka0-2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357562"/>
            <a:ext cx="3500462" cy="2821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3. На одну половинку «булочки» положите маленькую и тонкую лепёшечку из красного пластилина — это кетчуп — и светло-зелёную лепёшечку-салат.</a:t>
            </a:r>
            <a:endParaRPr lang="ru-RU" sz="2400" b="1" dirty="0"/>
          </a:p>
        </p:txBody>
      </p:sp>
      <p:pic>
        <p:nvPicPr>
          <p:cNvPr id="18434" name="Picture 2" descr="http://krohajazz.ru/lib/lepka/lepka0_files/lepka0-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4162425" cy="326707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429124" y="1714488"/>
            <a:ext cx="45005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4. Затем положите сосиску и накройте всё второй половинкой булочки. Сверху можно сделать ножом неглубокие поперечные насечки.</a:t>
            </a:r>
            <a:endParaRPr lang="ru-RU" sz="2400" b="1" dirty="0"/>
          </a:p>
        </p:txBody>
      </p:sp>
      <p:pic>
        <p:nvPicPr>
          <p:cNvPr id="18435" name="Picture 3" descr="http://krohajazz.ru/lib/lepka/lepka0_files/lepka0-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929065"/>
            <a:ext cx="3929090" cy="24615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71480"/>
            <a:ext cx="6929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На десерт  делаем РУЛЕТ!</a:t>
            </a:r>
          </a:p>
          <a:p>
            <a:r>
              <a:rPr lang="ru-RU" sz="2400" b="1" dirty="0" smtClean="0"/>
              <a:t>1. Скатайте светло-коричневую пластилиновую колбаску и скалкой раскатайте её в полоску.</a:t>
            </a:r>
            <a:endParaRPr lang="ru-RU" sz="2400" b="1" dirty="0"/>
          </a:p>
        </p:txBody>
      </p:sp>
      <p:pic>
        <p:nvPicPr>
          <p:cNvPr id="19458" name="Picture 2" descr="http://krohajazz.ru/lib/lepka/lepka0_files/lepka0-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428868"/>
            <a:ext cx="5019675" cy="2628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714356"/>
            <a:ext cx="7572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2. Вторую полоску сделайте так же, только немного потоньше. Цвет начинки может быть разным. Для фруктового рулета — вишнёвый или тёмно-красный, для ванильного — белый, для шоколадного — тёмно-коричневый. Теперь положите полоски друг на друга и скатайте рулет, как показано на рисунке.</a:t>
            </a:r>
            <a:endParaRPr lang="ru-RU" sz="2400" b="1" dirty="0"/>
          </a:p>
        </p:txBody>
      </p:sp>
      <p:pic>
        <p:nvPicPr>
          <p:cNvPr id="20482" name="Picture 2" descr="http://krohajazz.ru/lib/lepka/lepka0_files/lepka0-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214686"/>
            <a:ext cx="5568174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714357"/>
            <a:ext cx="65008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3. Рулет готов. Нарежьте его на ломтики. Посмотрите, он почти как настоящий!</a:t>
            </a:r>
            <a:endParaRPr lang="ru-RU" sz="2400" b="1" dirty="0"/>
          </a:p>
        </p:txBody>
      </p:sp>
      <p:pic>
        <p:nvPicPr>
          <p:cNvPr id="21505" name="Picture 1" descr="http://krohajazz.ru/lib/lepka/lepka0_files/lepka0-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214554"/>
            <a:ext cx="6679199" cy="32432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267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Виолетта</dc:creator>
  <cp:lastModifiedBy>Виолетта</cp:lastModifiedBy>
  <cp:revision>4</cp:revision>
  <dcterms:created xsi:type="dcterms:W3CDTF">2011-09-05T11:22:03Z</dcterms:created>
  <dcterms:modified xsi:type="dcterms:W3CDTF">2011-09-05T11:57:41Z</dcterms:modified>
</cp:coreProperties>
</file>