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76" r:id="rId3"/>
    <p:sldId id="277" r:id="rId4"/>
    <p:sldId id="278" r:id="rId5"/>
    <p:sldId id="279" r:id="rId6"/>
    <p:sldId id="280" r:id="rId7"/>
    <p:sldId id="274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Разновидности обуви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204864"/>
            <a:ext cx="6872808" cy="345638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Ботинки</a:t>
            </a:r>
          </a:p>
          <a:p>
            <a:r>
              <a:rPr lang="ru-RU" sz="2000" b="1" dirty="0" smtClean="0"/>
              <a:t>Полуботинки</a:t>
            </a:r>
          </a:p>
          <a:p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r>
              <a:rPr lang="ru-RU" sz="2000" b="1" dirty="0" err="1" smtClean="0"/>
              <a:t>Оксфорды</a:t>
            </a:r>
            <a:endParaRPr lang="ru-RU" sz="2000" b="1" dirty="0" smtClean="0"/>
          </a:p>
          <a:p>
            <a:r>
              <a:rPr lang="ru-RU" sz="2000" b="1" dirty="0" err="1" smtClean="0"/>
              <a:t>Ботильоны</a:t>
            </a:r>
            <a:endParaRPr lang="ru-RU" sz="2000" b="1" dirty="0" smtClean="0"/>
          </a:p>
        </p:txBody>
      </p:sp>
      <p:pic>
        <p:nvPicPr>
          <p:cNvPr id="4" name="Рисунок 3" descr="shop_items_catalog_image15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03848" y="1844824"/>
            <a:ext cx="2076822" cy="2076822"/>
          </a:xfrm>
          <a:prstGeom prst="rect">
            <a:avLst/>
          </a:prstGeom>
        </p:spPr>
      </p:pic>
      <p:pic>
        <p:nvPicPr>
          <p:cNvPr id="5" name="Рисунок 4" descr="6850968_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8144" y="1916832"/>
            <a:ext cx="2179960" cy="2179960"/>
          </a:xfrm>
          <a:prstGeom prst="rect">
            <a:avLst/>
          </a:prstGeom>
        </p:spPr>
      </p:pic>
      <p:pic>
        <p:nvPicPr>
          <p:cNvPr id="6" name="Рисунок 5" descr="759px-Acorn_captoes_sid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31840" y="4365104"/>
            <a:ext cx="2313432" cy="1825752"/>
          </a:xfrm>
          <a:prstGeom prst="rect">
            <a:avLst/>
          </a:prstGeom>
        </p:spPr>
      </p:pic>
      <p:pic>
        <p:nvPicPr>
          <p:cNvPr id="7" name="Рисунок 6" descr="235072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60232" y="4170040"/>
            <a:ext cx="1791973" cy="268796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80728"/>
            <a:ext cx="6912768" cy="489654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Сапоги </a:t>
            </a:r>
          </a:p>
          <a:p>
            <a:r>
              <a:rPr lang="ru-RU" sz="2000" b="1" dirty="0" err="1" smtClean="0"/>
              <a:t>Полусапоги</a:t>
            </a: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r>
              <a:rPr lang="ru-RU" sz="2000" b="1" dirty="0" smtClean="0"/>
              <a:t>Калоши </a:t>
            </a:r>
          </a:p>
          <a:p>
            <a:r>
              <a:rPr lang="ru-RU" sz="2000" b="1" dirty="0" smtClean="0"/>
              <a:t> Галоши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r>
              <a:rPr lang="ru-RU" sz="2000" b="1" dirty="0" smtClean="0"/>
              <a:t>Сабо </a:t>
            </a:r>
          </a:p>
          <a:p>
            <a:r>
              <a:rPr lang="ru-RU" sz="2000" b="1" dirty="0" smtClean="0"/>
              <a:t> Мюли</a:t>
            </a:r>
          </a:p>
          <a:p>
            <a:endParaRPr lang="ru-RU" sz="2000" dirty="0"/>
          </a:p>
        </p:txBody>
      </p:sp>
      <p:pic>
        <p:nvPicPr>
          <p:cNvPr id="4" name="Рисунок 3" descr="n4_6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3968" y="188640"/>
            <a:ext cx="1646317" cy="2224857"/>
          </a:xfrm>
          <a:prstGeom prst="rect">
            <a:avLst/>
          </a:prstGeom>
        </p:spPr>
      </p:pic>
      <p:pic>
        <p:nvPicPr>
          <p:cNvPr id="5" name="Рисунок 4" descr="polusapogi_giuseppe_mancini_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16216" y="332656"/>
            <a:ext cx="1872208" cy="1872208"/>
          </a:xfrm>
          <a:prstGeom prst="rect">
            <a:avLst/>
          </a:prstGeom>
        </p:spPr>
      </p:pic>
      <p:pic>
        <p:nvPicPr>
          <p:cNvPr id="6" name="Рисунок 5" descr="kalosh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79912" y="2708920"/>
            <a:ext cx="2162175" cy="1371600"/>
          </a:xfrm>
          <a:prstGeom prst="rect">
            <a:avLst/>
          </a:prstGeom>
        </p:spPr>
      </p:pic>
      <p:pic>
        <p:nvPicPr>
          <p:cNvPr id="7" name="Рисунок 6" descr="x_f60acc2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84168" y="2420888"/>
            <a:ext cx="2773973" cy="1947292"/>
          </a:xfrm>
          <a:prstGeom prst="rect">
            <a:avLst/>
          </a:prstGeom>
        </p:spPr>
      </p:pic>
      <p:pic>
        <p:nvPicPr>
          <p:cNvPr id="8" name="Рисунок 7" descr="6dde2092869e19436dd96b4085eb065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87824" y="4725144"/>
            <a:ext cx="3473165" cy="1693168"/>
          </a:xfrm>
          <a:prstGeom prst="rect">
            <a:avLst/>
          </a:prstGeom>
        </p:spPr>
      </p:pic>
      <p:pic>
        <p:nvPicPr>
          <p:cNvPr id="9" name="Рисунок 8" descr="мюли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876256" y="4725144"/>
            <a:ext cx="1719064" cy="1489855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272808" cy="4680520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/>
              <a:t>Туфли голливудские </a:t>
            </a:r>
          </a:p>
          <a:p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                                     Балетки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r>
              <a:rPr lang="ru-RU" sz="2000" b="1" dirty="0" err="1" smtClean="0"/>
              <a:t>Деленки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                      Лодочки</a:t>
            </a:r>
          </a:p>
          <a:p>
            <a:pPr>
              <a:buNone/>
            </a:pPr>
            <a:endParaRPr lang="ru-RU" sz="2000" b="1" dirty="0" smtClean="0"/>
          </a:p>
          <a:p>
            <a:r>
              <a:rPr lang="ru-RU" sz="2000" b="1" dirty="0" smtClean="0"/>
              <a:t>Мокасины</a:t>
            </a:r>
            <a:endParaRPr lang="ru-RU" sz="2000" b="1" dirty="0"/>
          </a:p>
        </p:txBody>
      </p:sp>
      <p:pic>
        <p:nvPicPr>
          <p:cNvPr id="4" name="Рисунок 3" descr="orig-171147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63888" y="1124744"/>
            <a:ext cx="1799281" cy="1648142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3645024"/>
            <a:ext cx="1140718" cy="1711077"/>
          </a:xfrm>
          <a:prstGeom prst="rect">
            <a:avLst/>
          </a:prstGeom>
        </p:spPr>
      </p:pic>
      <p:pic>
        <p:nvPicPr>
          <p:cNvPr id="6" name="Рисунок 5" descr="1295434304_baletk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08104" y="1412776"/>
            <a:ext cx="1415986" cy="1832992"/>
          </a:xfrm>
          <a:prstGeom prst="rect">
            <a:avLst/>
          </a:prstGeom>
        </p:spPr>
      </p:pic>
      <p:pic>
        <p:nvPicPr>
          <p:cNvPr id="7" name="Рисунок 6" descr="224-150x15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67744" y="2996952"/>
            <a:ext cx="1428750" cy="1428750"/>
          </a:xfrm>
          <a:prstGeom prst="rect">
            <a:avLst/>
          </a:prstGeom>
        </p:spPr>
      </p:pic>
      <p:pic>
        <p:nvPicPr>
          <p:cNvPr id="8" name="Рисунок 7" descr="390a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71800" y="4653136"/>
            <a:ext cx="1669627" cy="170080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836712"/>
            <a:ext cx="7344816" cy="482453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Босоножки</a:t>
            </a:r>
          </a:p>
          <a:p>
            <a:pPr>
              <a:buNone/>
            </a:pPr>
            <a:endParaRPr lang="ru-RU" sz="2000" b="1" dirty="0" smtClean="0"/>
          </a:p>
          <a:p>
            <a:r>
              <a:rPr lang="ru-RU" sz="2000" b="1" dirty="0" smtClean="0"/>
              <a:t> Сандалеты</a:t>
            </a:r>
          </a:p>
          <a:p>
            <a:r>
              <a:rPr lang="ru-RU" sz="2000" b="1" dirty="0" smtClean="0"/>
              <a:t>Сандалии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Котурны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                                         Шлепанцы</a:t>
            </a:r>
            <a:endParaRPr lang="ru-RU" sz="2000" b="1" dirty="0"/>
          </a:p>
        </p:txBody>
      </p:sp>
      <p:pic>
        <p:nvPicPr>
          <p:cNvPr id="4" name="Рисунок 3" descr="tribute193098bf10g97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43808" y="260648"/>
            <a:ext cx="1671464" cy="1667799"/>
          </a:xfrm>
          <a:prstGeom prst="rect">
            <a:avLst/>
          </a:prstGeom>
        </p:spPr>
      </p:pic>
      <p:pic>
        <p:nvPicPr>
          <p:cNvPr id="5" name="Рисунок 4" descr="906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99792" y="2060848"/>
            <a:ext cx="2357091" cy="1533922"/>
          </a:xfrm>
          <a:prstGeom prst="rect">
            <a:avLst/>
          </a:prstGeom>
        </p:spPr>
      </p:pic>
      <p:pic>
        <p:nvPicPr>
          <p:cNvPr id="6" name="Рисунок 5" descr="sandalii_groove_sandal_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4048" y="1556792"/>
            <a:ext cx="2161159" cy="1510110"/>
          </a:xfrm>
          <a:prstGeom prst="rect">
            <a:avLst/>
          </a:prstGeom>
        </p:spPr>
      </p:pic>
      <p:pic>
        <p:nvPicPr>
          <p:cNvPr id="7" name="Рисунок 6" descr="sandalii_m_detskie_la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24546" y="2060848"/>
            <a:ext cx="2219454" cy="1753369"/>
          </a:xfrm>
          <a:prstGeom prst="rect">
            <a:avLst/>
          </a:prstGeom>
        </p:spPr>
      </p:pic>
      <p:pic>
        <p:nvPicPr>
          <p:cNvPr id="8" name="Рисунок 7" descr="bata_koturny_buty_wiosna lato 2011_safari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5576" y="4005064"/>
            <a:ext cx="2042170" cy="2042170"/>
          </a:xfrm>
          <a:prstGeom prst="rect">
            <a:avLst/>
          </a:prstGeom>
        </p:spPr>
      </p:pic>
      <p:pic>
        <p:nvPicPr>
          <p:cNvPr id="9" name="Рисунок 8" descr="17885_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36096" y="4293096"/>
            <a:ext cx="1868311" cy="1288356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344816" cy="436165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Вьетнамки</a:t>
            </a:r>
          </a:p>
          <a:p>
            <a:r>
              <a:rPr lang="ru-RU" sz="2000" b="1" dirty="0" smtClean="0"/>
              <a:t>Сланцы </a:t>
            </a:r>
          </a:p>
          <a:p>
            <a:pPr>
              <a:buNone/>
            </a:pPr>
            <a:endParaRPr lang="ru-RU" sz="2000" b="1" dirty="0" smtClean="0"/>
          </a:p>
          <a:p>
            <a:r>
              <a:rPr lang="ru-RU" sz="2000" b="1" dirty="0" smtClean="0"/>
              <a:t>Тапки</a:t>
            </a:r>
          </a:p>
          <a:p>
            <a:r>
              <a:rPr lang="ru-RU" sz="2000" b="1" dirty="0" smtClean="0"/>
              <a:t>Чувяки </a:t>
            </a:r>
          </a:p>
          <a:p>
            <a:pPr>
              <a:buNone/>
            </a:pPr>
            <a:endParaRPr lang="ru-RU" sz="2000" b="1" dirty="0" smtClean="0"/>
          </a:p>
          <a:p>
            <a:r>
              <a:rPr lang="ru-RU" sz="2000" b="1" dirty="0" err="1" smtClean="0"/>
              <a:t>Гусарики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Пинетки</a:t>
            </a:r>
            <a:endParaRPr lang="ru-RU" sz="2000" b="1" dirty="0"/>
          </a:p>
        </p:txBody>
      </p:sp>
      <p:pic>
        <p:nvPicPr>
          <p:cNvPr id="5" name="Рисунок 4" descr="95382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03848" y="548680"/>
            <a:ext cx="1997968" cy="1498476"/>
          </a:xfrm>
          <a:prstGeom prst="rect">
            <a:avLst/>
          </a:prstGeom>
        </p:spPr>
      </p:pic>
      <p:pic>
        <p:nvPicPr>
          <p:cNvPr id="6" name="Рисунок 5" descr="7240fe789f521990c6843ac7df0e8d2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2160" y="548680"/>
            <a:ext cx="1993403" cy="1495052"/>
          </a:xfrm>
          <a:prstGeom prst="rect">
            <a:avLst/>
          </a:prstGeom>
        </p:spPr>
      </p:pic>
      <p:pic>
        <p:nvPicPr>
          <p:cNvPr id="7" name="Рисунок 6" descr="1252565556_07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43808" y="2348880"/>
            <a:ext cx="2153816" cy="1723053"/>
          </a:xfrm>
          <a:prstGeom prst="rect">
            <a:avLst/>
          </a:prstGeom>
        </p:spPr>
      </p:pic>
      <p:pic>
        <p:nvPicPr>
          <p:cNvPr id="8" name="Рисунок 7" descr="tapochki_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24128" y="2492896"/>
            <a:ext cx="2381250" cy="1143000"/>
          </a:xfrm>
          <a:prstGeom prst="rect">
            <a:avLst/>
          </a:prstGeom>
        </p:spPr>
      </p:pic>
      <p:pic>
        <p:nvPicPr>
          <p:cNvPr id="9" name="Рисунок 8" descr="0000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47864" y="4293096"/>
            <a:ext cx="1512168" cy="1440561"/>
          </a:xfrm>
          <a:prstGeom prst="rect">
            <a:avLst/>
          </a:prstGeom>
        </p:spPr>
      </p:pic>
      <p:pic>
        <p:nvPicPr>
          <p:cNvPr id="10" name="Рисунок 9" descr="0_27055_d865effc_L.jpe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24128" y="4077072"/>
            <a:ext cx="2025936" cy="1523504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272808" cy="4361657"/>
          </a:xfrm>
        </p:spPr>
        <p:txBody>
          <a:bodyPr/>
          <a:lstStyle/>
          <a:p>
            <a:r>
              <a:rPr lang="ru-RU" sz="2000" b="1" dirty="0" smtClean="0"/>
              <a:t>кеды</a:t>
            </a:r>
            <a:r>
              <a:rPr lang="en-US" sz="2000" b="1" dirty="0" smtClean="0"/>
              <a:t>                                                 </a:t>
            </a:r>
            <a:r>
              <a:rPr lang="ru-RU" sz="2000" b="1" dirty="0" smtClean="0"/>
              <a:t>кроссовки</a:t>
            </a:r>
            <a:endParaRPr lang="en-US" sz="2000" b="1" dirty="0" smtClean="0"/>
          </a:p>
          <a:p>
            <a:endParaRPr lang="en-US" sz="2000" b="1" dirty="0" smtClean="0"/>
          </a:p>
          <a:p>
            <a:pPr>
              <a:buNone/>
            </a:pPr>
            <a:r>
              <a:rPr lang="ru-RU" sz="2000" b="1" dirty="0" smtClean="0"/>
              <a:t> </a:t>
            </a:r>
            <a:endParaRPr lang="en-US" sz="2000" b="1" dirty="0" smtClean="0"/>
          </a:p>
          <a:p>
            <a:r>
              <a:rPr lang="ru-RU" sz="2000" b="1" dirty="0" smtClean="0"/>
              <a:t>сникерсы </a:t>
            </a:r>
            <a:r>
              <a:rPr lang="en-US" sz="2000" b="1" dirty="0" smtClean="0"/>
              <a:t>                                       </a:t>
            </a:r>
            <a:r>
              <a:rPr lang="ru-RU" sz="2000" b="1" dirty="0" err="1" smtClean="0"/>
              <a:t>вибрамы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r>
              <a:rPr lang="ru-RU" sz="2000" b="1" dirty="0" err="1" smtClean="0"/>
              <a:t>конверсы</a:t>
            </a:r>
            <a:r>
              <a:rPr lang="ru-RU" sz="2000" b="1" dirty="0" smtClean="0"/>
              <a:t> </a:t>
            </a:r>
            <a:r>
              <a:rPr lang="en-US" sz="2000" b="1" dirty="0" smtClean="0"/>
              <a:t>                                          </a:t>
            </a:r>
            <a:r>
              <a:rPr lang="ru-RU" sz="2000" b="1" dirty="0" err="1" smtClean="0"/>
              <a:t>эспадрильи</a:t>
            </a:r>
            <a:endParaRPr lang="ru-RU" dirty="0"/>
          </a:p>
        </p:txBody>
      </p:sp>
      <p:pic>
        <p:nvPicPr>
          <p:cNvPr id="4" name="Рисунок 3" descr="6639BI68_1000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39752" y="188640"/>
            <a:ext cx="1800200" cy="1800200"/>
          </a:xfrm>
          <a:prstGeom prst="rect">
            <a:avLst/>
          </a:prstGeom>
        </p:spPr>
      </p:pic>
      <p:pic>
        <p:nvPicPr>
          <p:cNvPr id="5" name="Рисунок 4" descr="20218943674fb22687de2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16216" y="188640"/>
            <a:ext cx="2419747" cy="1606712"/>
          </a:xfrm>
          <a:prstGeom prst="rect">
            <a:avLst/>
          </a:prstGeom>
        </p:spPr>
      </p:pic>
      <p:pic>
        <p:nvPicPr>
          <p:cNvPr id="6" name="Рисунок 5" descr="x_e5dd33ef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92023" y="2132856"/>
            <a:ext cx="2551977" cy="1698501"/>
          </a:xfrm>
          <a:prstGeom prst="rect">
            <a:avLst/>
          </a:prstGeom>
        </p:spPr>
      </p:pic>
      <p:pic>
        <p:nvPicPr>
          <p:cNvPr id="7" name="Рисунок 6" descr="0_45b78_cddd3b35_XL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71800" y="2204864"/>
            <a:ext cx="2136800" cy="1602600"/>
          </a:xfrm>
          <a:prstGeom prst="rect">
            <a:avLst/>
          </a:prstGeom>
        </p:spPr>
      </p:pic>
      <p:pic>
        <p:nvPicPr>
          <p:cNvPr id="8" name="Рисунок 7" descr="sophnet-converse-all-star-hi-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71800" y="4221088"/>
            <a:ext cx="2139702" cy="1802897"/>
          </a:xfrm>
          <a:prstGeom prst="rect">
            <a:avLst/>
          </a:prstGeom>
        </p:spPr>
      </p:pic>
      <p:pic>
        <p:nvPicPr>
          <p:cNvPr id="9" name="Рисунок 8" descr="medium_4fa160d7af39a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876256" y="4077072"/>
            <a:ext cx="2004814" cy="2004814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7416824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      Ботфорты                                         Бахилы</a:t>
            </a:r>
          </a:p>
          <a:p>
            <a:pPr>
              <a:buNone/>
            </a:pPr>
            <a:endParaRPr lang="ru-RU" sz="2000" b="1" dirty="0" smtClean="0"/>
          </a:p>
          <a:p>
            <a:r>
              <a:rPr lang="ru-RU" sz="2000" b="1" dirty="0" smtClean="0"/>
              <a:t>Ковбойские сапоги                                          Казаки</a:t>
            </a:r>
          </a:p>
          <a:p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r>
              <a:rPr lang="ru-RU" sz="2000" b="1" dirty="0" smtClean="0"/>
              <a:t> Калиги                                                 </a:t>
            </a:r>
            <a:r>
              <a:rPr lang="ru-RU" sz="2000" b="1" dirty="0" err="1" smtClean="0"/>
              <a:t>Берцы</a:t>
            </a: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Кирзовые сапоги</a:t>
            </a:r>
          </a:p>
        </p:txBody>
      </p:sp>
      <p:pic>
        <p:nvPicPr>
          <p:cNvPr id="4" name="Рисунок 3" descr="nm5024_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188640"/>
            <a:ext cx="1383618" cy="1844824"/>
          </a:xfrm>
          <a:prstGeom prst="rect">
            <a:avLst/>
          </a:prstGeom>
        </p:spPr>
      </p:pic>
      <p:pic>
        <p:nvPicPr>
          <p:cNvPr id="5" name="Рисунок 4" descr="obuv_nazia_c101_bi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28184" y="0"/>
            <a:ext cx="1662314" cy="1988840"/>
          </a:xfrm>
          <a:prstGeom prst="rect">
            <a:avLst/>
          </a:prstGeom>
        </p:spPr>
      </p:pic>
      <p:pic>
        <p:nvPicPr>
          <p:cNvPr id="6" name="Рисунок 5" descr="Shoes_iA370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67944" y="1772816"/>
            <a:ext cx="1738883" cy="1738883"/>
          </a:xfrm>
          <a:prstGeom prst="rect">
            <a:avLst/>
          </a:prstGeom>
        </p:spPr>
      </p:pic>
      <p:pic>
        <p:nvPicPr>
          <p:cNvPr id="7" name="Рисунок 6" descr="111003kqwe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308304" y="2060848"/>
            <a:ext cx="1835696" cy="1433882"/>
          </a:xfrm>
          <a:prstGeom prst="rect">
            <a:avLst/>
          </a:prstGeom>
        </p:spPr>
      </p:pic>
      <p:pic>
        <p:nvPicPr>
          <p:cNvPr id="8" name="Рисунок 7" descr="caliga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23728" y="2924944"/>
            <a:ext cx="2091704" cy="1543060"/>
          </a:xfrm>
          <a:prstGeom prst="rect">
            <a:avLst/>
          </a:prstGeom>
        </p:spPr>
      </p:pic>
      <p:pic>
        <p:nvPicPr>
          <p:cNvPr id="9" name="Рисунок 8" descr="8493587_w640_h640_skorp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12160" y="3501008"/>
            <a:ext cx="1890672" cy="1728192"/>
          </a:xfrm>
          <a:prstGeom prst="rect">
            <a:avLst/>
          </a:prstGeom>
        </p:spPr>
      </p:pic>
      <p:pic>
        <p:nvPicPr>
          <p:cNvPr id="10" name="Рисунок 9" descr="5920143_w640_h640_sapogi_kirzovye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915816" y="4581128"/>
            <a:ext cx="1837874" cy="1988245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80728"/>
            <a:ext cx="7344816" cy="45056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        Валенки                                                                       Бурки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Унты                                                                 </a:t>
            </a:r>
            <a:r>
              <a:rPr lang="ru-RU" sz="2000" b="1" dirty="0" err="1" smtClean="0"/>
              <a:t>Угги</a:t>
            </a: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 Боты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  </a:t>
            </a:r>
            <a:r>
              <a:rPr lang="ru-RU" sz="2000" b="1" dirty="0" err="1" smtClean="0"/>
              <a:t>Апрески</a:t>
            </a:r>
            <a:r>
              <a:rPr lang="ru-RU" sz="2000" b="1" dirty="0" smtClean="0"/>
              <a:t>               Ичиги</a:t>
            </a:r>
          </a:p>
          <a:p>
            <a:endParaRPr lang="ru-RU" sz="2000" b="1" dirty="0" smtClean="0"/>
          </a:p>
        </p:txBody>
      </p:sp>
      <p:pic>
        <p:nvPicPr>
          <p:cNvPr id="4" name="Рисунок 3" descr="4e16b697afb398d606e0802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1689943" cy="1819317"/>
          </a:xfrm>
          <a:prstGeom prst="rect">
            <a:avLst/>
          </a:prstGeom>
        </p:spPr>
      </p:pic>
      <p:pic>
        <p:nvPicPr>
          <p:cNvPr id="5" name="Рисунок 4" descr="p40326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92080" y="188640"/>
            <a:ext cx="1811332" cy="1539632"/>
          </a:xfrm>
          <a:prstGeom prst="rect">
            <a:avLst/>
          </a:prstGeom>
        </p:spPr>
      </p:pic>
      <p:pic>
        <p:nvPicPr>
          <p:cNvPr id="6" name="Рисунок 5" descr="post-18-1299852343794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35696" y="1484784"/>
            <a:ext cx="1682299" cy="2388865"/>
          </a:xfrm>
          <a:prstGeom prst="rect">
            <a:avLst/>
          </a:prstGeom>
        </p:spPr>
      </p:pic>
      <p:pic>
        <p:nvPicPr>
          <p:cNvPr id="7" name="Рисунок 6" descr="d10acd09436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23928" y="1772816"/>
            <a:ext cx="1531888" cy="1531888"/>
          </a:xfrm>
          <a:prstGeom prst="rect">
            <a:avLst/>
          </a:prstGeom>
        </p:spPr>
      </p:pic>
      <p:pic>
        <p:nvPicPr>
          <p:cNvPr id="8" name="Рисунок 7" descr="126454-asv-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9512" y="3933056"/>
            <a:ext cx="2190750" cy="1647825"/>
          </a:xfrm>
          <a:prstGeom prst="rect">
            <a:avLst/>
          </a:prstGeom>
        </p:spPr>
      </p:pic>
      <p:pic>
        <p:nvPicPr>
          <p:cNvPr id="9" name="Рисунок 8" descr="full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516216" y="2276872"/>
            <a:ext cx="2316923" cy="1846154"/>
          </a:xfrm>
          <a:prstGeom prst="rect">
            <a:avLst/>
          </a:prstGeom>
        </p:spPr>
      </p:pic>
      <p:pic>
        <p:nvPicPr>
          <p:cNvPr id="10" name="Рисунок 9" descr="77649204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364088" y="4365104"/>
            <a:ext cx="1777380" cy="177738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387</TotalTime>
  <Words>64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Разновидности обуви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Аленка</cp:lastModifiedBy>
  <cp:revision>47</cp:revision>
  <dcterms:created xsi:type="dcterms:W3CDTF">2012-03-11T09:30:34Z</dcterms:created>
  <dcterms:modified xsi:type="dcterms:W3CDTF">2014-06-16T12:27:32Z</dcterms:modified>
</cp:coreProperties>
</file>