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620688"/>
            <a:ext cx="6480720" cy="598218"/>
          </a:xfrm>
        </p:spPr>
        <p:txBody>
          <a:bodyPr>
            <a:noAutofit/>
          </a:bodyPr>
          <a:lstStyle/>
          <a:p>
            <a:r>
              <a:rPr lang="ru-RU" sz="1600" dirty="0" smtClean="0"/>
              <a:t>Муниципальное бюджетное общеобразовательное учреждение</a:t>
            </a:r>
            <a:br>
              <a:rPr lang="ru-RU" sz="1600" dirty="0" smtClean="0"/>
            </a:br>
            <a:r>
              <a:rPr lang="ru-RU" sz="1600" dirty="0" smtClean="0"/>
              <a:t>средняя общеобразовательная школа №52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844824"/>
            <a:ext cx="6172200" cy="1371600"/>
          </a:xfrm>
        </p:spPr>
        <p:txBody>
          <a:bodyPr>
            <a:normAutofit fontScale="25000" lnSpcReduction="20000"/>
          </a:bodyPr>
          <a:lstStyle/>
          <a:p>
            <a:r>
              <a:rPr lang="ru-RU" sz="4400" dirty="0" smtClean="0"/>
              <a:t>		</a:t>
            </a:r>
          </a:p>
          <a:p>
            <a:r>
              <a:rPr lang="ru-RU" sz="4400" dirty="0" smtClean="0"/>
              <a:t>	</a:t>
            </a:r>
            <a:r>
              <a:rPr lang="ru-RU" sz="32000" dirty="0" smtClean="0"/>
              <a:t>Квиллинг</a:t>
            </a:r>
          </a:p>
          <a:p>
            <a:endParaRPr lang="ru-RU" sz="32000" dirty="0" smtClean="0"/>
          </a:p>
          <a:p>
            <a:endParaRPr lang="ru-RU" sz="320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400" dirty="0" smtClean="0"/>
              <a:t>		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5445224"/>
            <a:ext cx="3519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Составитель:</a:t>
            </a:r>
          </a:p>
          <a:p>
            <a:r>
              <a:rPr lang="ru-RU" dirty="0" smtClean="0"/>
              <a:t>Жукова Екатерина Алексеевна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КатяВаня.КатяВаня-ПК\Desktop\Квиллинг\1349255398_17-kviling-sxemy-dla-nachinauch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040560" cy="3708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КатяВаня.КатяВаня-ПК\Desktop\Квиллинг\quilling-te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58774"/>
            <a:ext cx="4248472" cy="381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КатяВаня.КатяВаня-ПК\Desktop\Квиллинг\rsDmgmrqYY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49373" cy="3933056"/>
          </a:xfrm>
          <a:prstGeom prst="rect">
            <a:avLst/>
          </a:prstGeom>
          <a:noFill/>
        </p:spPr>
      </p:pic>
      <p:pic>
        <p:nvPicPr>
          <p:cNvPr id="4" name="Picture 7" descr="C:\Users\КатяВаня.КатяВаня-ПК\Desktop\Квиллинг\kvilling-kak-delatj-foto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564904"/>
            <a:ext cx="4200287" cy="3874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6"/>
            <a:ext cx="6748264" cy="47525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Квиллинг –</a:t>
            </a:r>
            <a:r>
              <a:rPr lang="ru-RU" sz="2800" dirty="0" smtClean="0"/>
              <a:t>это искусство создания плоских или объемных композиций из длинных узких полосок бумаги, скрученных в спиральки.</a:t>
            </a:r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ru-RU" sz="3200" b="0" dirty="0" smtClean="0"/>
              <a:t>Помимо получения эстетического наслаждения человек развивает творческое мышление, терпение, усидчивость, аккуратность, мелкую моторику рук. </a:t>
            </a:r>
            <a:endParaRPr lang="ru-RU" sz="3600" dirty="0"/>
          </a:p>
        </p:txBody>
      </p:sp>
      <p:pic>
        <p:nvPicPr>
          <p:cNvPr id="9219" name="Picture 3" descr="C:\Users\КатяВаня.КатяВаня-ПК\Desktop\Квиллинг\SYpT58GMZ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90690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 descr="C:\Users\КатяВаня.КатяВаня-ПК\Desktop\Квиллинг\iSjda8OjJf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653136"/>
            <a:ext cx="1914922" cy="1918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тяВаня.КатяВаня-ПК\Desktop\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812360" cy="5859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Ваня.КатяВаня-ПК\Desktop\Квиллинг\IMG_2.jpg.pagespeed.ce.Q1c2Tgswh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336705" cy="5890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КатяВаня.КатяВаня-ПК\Desktop\Квиллинг\21b44939bb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912768" cy="4612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атяВаня.КатяВаня-ПК\Desktop\Квиллинг\2d1g4UmFJ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атяВаня.КатяВаня-ПК\Desktop\Квиллинг\2xy3xo2fx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672407" cy="5616624"/>
          </a:xfrm>
          <a:prstGeom prst="rect">
            <a:avLst/>
          </a:prstGeom>
          <a:noFill/>
        </p:spPr>
      </p:pic>
      <p:pic>
        <p:nvPicPr>
          <p:cNvPr id="5123" name="Picture 3" descr="C:\Users\КатяВаня.КатяВаня-ПК\Desktop\Квиллинг\e2mehuNqX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3747516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тяВаня.КатяВаня-ПК\Desktop\Квиллинг\Irland  IMG_1746_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872204" cy="5162939"/>
          </a:xfrm>
          <a:prstGeom prst="rect">
            <a:avLst/>
          </a:prstGeom>
          <a:noFill/>
        </p:spPr>
      </p:pic>
      <p:pic>
        <p:nvPicPr>
          <p:cNvPr id="6147" name="Picture 3" descr="C:\Users\КатяВаня.КатяВаня-ПК\Desktop\Квиллинг\KCYb5g-dx9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48680"/>
            <a:ext cx="427785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КатяВаня.КатяВаня-ПК\Desktop\Квиллинг\babo4ka-768x102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95536" y="548680"/>
            <a:ext cx="3801616" cy="5068821"/>
          </a:xfrm>
          <a:prstGeom prst="rect">
            <a:avLst/>
          </a:prstGeom>
          <a:noFill/>
        </p:spPr>
      </p:pic>
      <p:pic>
        <p:nvPicPr>
          <p:cNvPr id="7172" name="Picture 4" descr="C:\Users\КатяВаня.КатяВаня-ПК\Desktop\Квиллинг\tyQBCxuFTKs.jpg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4572000" y="548680"/>
            <a:ext cx="3952503" cy="4978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4D4D4D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</TotalTime>
  <Words>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Муниципальное бюджетное общеобразовательное учреждение средняя общеобразовательная школа №52</vt:lpstr>
      <vt:lpstr>   Квиллинг –это искусство создания плоских или объемных композиций из длинных узких полосок бумаги, скрученных в спиральки.  Помимо получения эстетического наслаждения человек развивает творческое мышление, терпение, усидчивость, аккуратность, мелкую моторику рук. 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Квиллинг – это ручное творчество из бумаги для детей и взрослых, помимо получения эстетического наслаждения человек развивает творческое мышление, терпение, усидчивость, аккуратность, мелкую моторику рук. </dc:title>
  <dc:creator>КатяВаня</dc:creator>
  <cp:lastModifiedBy>КатяВаня</cp:lastModifiedBy>
  <cp:revision>7</cp:revision>
  <dcterms:created xsi:type="dcterms:W3CDTF">2014-10-10T06:34:42Z</dcterms:created>
  <dcterms:modified xsi:type="dcterms:W3CDTF">2014-12-24T17:14:36Z</dcterms:modified>
</cp:coreProperties>
</file>