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83" r:id="rId4"/>
    <p:sldId id="261" r:id="rId5"/>
    <p:sldId id="265" r:id="rId6"/>
    <p:sldId id="266" r:id="rId7"/>
    <p:sldId id="264" r:id="rId8"/>
    <p:sldId id="274" r:id="rId9"/>
    <p:sldId id="286" r:id="rId10"/>
    <p:sldId id="273" r:id="rId11"/>
    <p:sldId id="288" r:id="rId12"/>
    <p:sldId id="289" r:id="rId13"/>
    <p:sldId id="290" r:id="rId14"/>
    <p:sldId id="291" r:id="rId15"/>
    <p:sldId id="298" r:id="rId16"/>
    <p:sldId id="297" r:id="rId17"/>
    <p:sldId id="300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1631B"/>
    <a:srgbClr val="FFFF00"/>
    <a:srgbClr val="FFFF66"/>
    <a:srgbClr val="2123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7B22-45F9-4F36-8046-01369EAD543E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03F1-A1D5-46E4-85C1-F7A994223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E7040-8840-4DEA-8754-BE9E8EC01DC8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E48A-7488-41DA-A3FF-6D31F5AF5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9FF2-ED14-4B03-A8C2-420037E7399D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4A9AA-A6CB-4669-A762-2B1A11582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32FF1-61DE-443C-AF7B-419CACA83517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5415B-CE0B-472E-B1BD-E41D9A58D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507F-10CF-491A-A9AF-67D8CC6A2933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74BB-A1F7-4AD0-AC4E-643158CE2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2AE0-F4CE-45CA-A591-B7AE901A8F54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4058-B9A6-45FC-8CF5-4CBEC2653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3C2-664D-4654-A2E2-08FFA5E757AF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78D3-23B1-4F0B-98D5-4D1403697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DDC36-DF62-4F60-9A0D-66A3229508DF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8CF9-AA52-4B6C-AE6F-324B3DD8E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53492-B8E2-489A-888E-87EC531D6543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5121-B0C3-49B5-8059-88A16CEA8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4223-1E0A-404C-ABB6-098592A092FE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D69A-FA9A-4943-8ED8-70EB14054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0F5F-4CB1-4114-8B1F-1036EE84F047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4126-825C-46B8-BB13-72E42C046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200"/>
            </a:gs>
            <a:gs pos="45000">
              <a:srgbClr val="FFFF66"/>
            </a:gs>
            <a:gs pos="70000">
              <a:srgbClr val="FFC000"/>
            </a:gs>
            <a:gs pos="100000">
              <a:srgbClr val="4D0808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AAF98-CEB4-4919-8D3F-59B8FACA9BC2}" type="datetimeFigureOut">
              <a:rPr lang="ru-RU"/>
              <a:pPr>
                <a:defRPr/>
              </a:pPr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09DD9-DD72-4CC4-B158-D9D28A46D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uinfo=sw-1239-sh-498-fw-1014-fh-448-pd-1&amp;p=1&amp;text=&#1093;&#1086;&#1093;&#1083;&#1086;&#1084;&#1072;&amp;noreask=1&amp;pos=51&amp;rpt" TargetMode="External"/><Relationship Id="rId5" Type="http://schemas.openxmlformats.org/officeDocument/2006/relationships/hyperlink" Target="http://stranamasterov.ru/node/635988" TargetMode="External"/><Relationship Id="rId4" Type="http://schemas.openxmlformats.org/officeDocument/2006/relationships/hyperlink" Target="http://ru.wikipedia.org/wiki/%D0%A5%D0%BE%D1%85%D0%BB%D0%BE%D0%BC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357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285852" y="1428736"/>
            <a:ext cx="7172348" cy="36719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 такое ХОХЛОМА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ru-RU" sz="96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70043" y="387350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Урок  технологии, 2 класс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3318" name="TextBox 15"/>
          <p:cNvSpPr txBox="1">
            <a:spLocks noChangeArrowheads="1"/>
          </p:cNvSpPr>
          <p:nvPr/>
        </p:nvSpPr>
        <p:spPr bwMode="auto">
          <a:xfrm>
            <a:off x="5246688" y="5072063"/>
            <a:ext cx="32924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Работу выполнила: 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Киселева Наталия Михайловна,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ГБОУ СОШ № 152</a:t>
            </a:r>
          </a:p>
          <a:p>
            <a:pPr algn="r"/>
            <a:r>
              <a:rPr lang="ru-RU">
                <a:latin typeface="Times New Roman" pitchFamily="18" charset="0"/>
                <a:cs typeface="Times New Roman" pitchFamily="18" charset="0"/>
              </a:rPr>
              <a:t>г. 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000"/>
              </a:srgbClr>
            </a:gs>
            <a:gs pos="45000">
              <a:srgbClr val="FFFF66">
                <a:alpha val="92000"/>
              </a:srgbClr>
            </a:gs>
            <a:gs pos="70000">
              <a:srgbClr val="FFC000">
                <a:alpha val="50000"/>
              </a:srgbClr>
            </a:gs>
            <a:gs pos="100000">
              <a:srgbClr val="4D0808">
                <a:alpha val="6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116013"/>
            <a:ext cx="7858125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0"/>
            <a:ext cx="757242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Готовое изделие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000"/>
              </a:srgbClr>
            </a:gs>
            <a:gs pos="45000">
              <a:srgbClr val="FFFF66">
                <a:alpha val="92000"/>
              </a:srgbClr>
            </a:gs>
            <a:gs pos="70000">
              <a:srgbClr val="FFC000">
                <a:alpha val="50000"/>
              </a:srgbClr>
            </a:gs>
            <a:gs pos="100000">
              <a:srgbClr val="4D0808">
                <a:alpha val="6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2428875" y="20002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http://ru.wikipedia.org/wiki/%D0%A5%D0%BE%D1%85%D0%BB%D0%BE%D0%BC%D0%B0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28604"/>
            <a:ext cx="757242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642938" y="1571625"/>
            <a:ext cx="3500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Википедия. Хохлома</a:t>
            </a:r>
          </a:p>
        </p:txBody>
      </p:sp>
      <p:sp>
        <p:nvSpPr>
          <p:cNvPr id="33799" name="Прямоугольник 7"/>
          <p:cNvSpPr>
            <a:spLocks noChangeArrowheads="1"/>
          </p:cNvSpPr>
          <p:nvPr/>
        </p:nvSpPr>
        <p:spPr bwMode="auto">
          <a:xfrm>
            <a:off x="642938" y="3071813"/>
            <a:ext cx="543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Стихотворение «Хохлома! Хохлома!» Н.Глазков</a:t>
            </a:r>
          </a:p>
        </p:txBody>
      </p:sp>
      <p:sp>
        <p:nvSpPr>
          <p:cNvPr id="33800" name="Прямоугольник 8"/>
          <p:cNvSpPr>
            <a:spLocks noChangeArrowheads="1"/>
          </p:cNvSpPr>
          <p:nvPr/>
        </p:nvSpPr>
        <p:spPr bwMode="auto">
          <a:xfrm>
            <a:off x="2428875" y="3571875"/>
            <a:ext cx="387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5"/>
              </a:rPr>
              <a:t>http://stranamasterov.ru/node/635988</a:t>
            </a:r>
            <a:endParaRPr lang="ru-RU">
              <a:latin typeface="Calibri" pitchFamily="34" charset="0"/>
            </a:endParaRP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714375" y="4500563"/>
            <a:ext cx="1306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Картинки </a:t>
            </a:r>
          </a:p>
        </p:txBody>
      </p:sp>
      <p:sp>
        <p:nvSpPr>
          <p:cNvPr id="33802" name="Прямоугольник 11"/>
          <p:cNvSpPr>
            <a:spLocks noChangeArrowheads="1"/>
          </p:cNvSpPr>
          <p:nvPr/>
        </p:nvSpPr>
        <p:spPr bwMode="auto">
          <a:xfrm>
            <a:off x="2357438" y="4429125"/>
            <a:ext cx="6000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Calibri" pitchFamily="34" charset="0"/>
                <a:hlinkClick r:id="rId6"/>
              </a:rPr>
              <a:t>http://images.yandex.ru/yandsearch?source=wiz&amp;uinfo=sw-1239-sh-498-fw-1014-fh-448-pd-1&amp;p=1&amp;text=хохлома&amp;noreask=1&amp;pos=51&amp;rpt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000"/>
              </a:srgbClr>
            </a:gs>
            <a:gs pos="45000">
              <a:srgbClr val="FFFF66">
                <a:alpha val="92000"/>
              </a:srgbClr>
            </a:gs>
            <a:gs pos="70000">
              <a:srgbClr val="FFC000">
                <a:alpha val="50000"/>
              </a:srgbClr>
            </a:gs>
            <a:gs pos="100000">
              <a:srgbClr val="4D0808">
                <a:alpha val="6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68313" y="782638"/>
            <a:ext cx="350043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Хохломская роспись, </a:t>
            </a:r>
            <a:br>
              <a:rPr lang="ru-RU"/>
            </a:br>
            <a:r>
              <a:rPr lang="ru-RU"/>
              <a:t>Алых ягод россыпь, </a:t>
            </a:r>
            <a:br>
              <a:rPr lang="ru-RU"/>
            </a:br>
            <a:r>
              <a:rPr lang="ru-RU"/>
              <a:t>Отголоски лета </a:t>
            </a:r>
            <a:br>
              <a:rPr lang="ru-RU"/>
            </a:br>
            <a:r>
              <a:rPr lang="ru-RU"/>
              <a:t>В зелени травы.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Рощи, перелески, </a:t>
            </a:r>
            <a:br>
              <a:rPr lang="ru-RU"/>
            </a:br>
            <a:r>
              <a:rPr lang="ru-RU"/>
              <a:t>Шелковые всплески, </a:t>
            </a:r>
            <a:br>
              <a:rPr lang="ru-RU"/>
            </a:br>
            <a:r>
              <a:rPr lang="ru-RU"/>
              <a:t>Солнечно-медовой </a:t>
            </a:r>
            <a:br>
              <a:rPr lang="ru-RU"/>
            </a:br>
            <a:r>
              <a:rPr lang="ru-RU"/>
              <a:t>Золотой листвы.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У красы точеной </a:t>
            </a:r>
            <a:br>
              <a:rPr lang="ru-RU"/>
            </a:br>
            <a:r>
              <a:rPr lang="ru-RU"/>
              <a:t>Сарафан парчовый, </a:t>
            </a:r>
            <a:br>
              <a:rPr lang="ru-RU"/>
            </a:br>
            <a:r>
              <a:rPr lang="ru-RU"/>
              <a:t>По волнам узоров </a:t>
            </a:r>
            <a:br>
              <a:rPr lang="ru-RU"/>
            </a:br>
            <a:r>
              <a:rPr lang="ru-RU"/>
              <a:t>Яхонты горят.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Что за чародеи </a:t>
            </a:r>
            <a:br>
              <a:rPr lang="ru-RU"/>
            </a:br>
            <a:r>
              <a:rPr lang="ru-RU"/>
              <a:t>Хохлому одели </a:t>
            </a:r>
            <a:br>
              <a:rPr lang="ru-RU"/>
            </a:br>
            <a:r>
              <a:rPr lang="ru-RU"/>
              <a:t>В этот несказанный </a:t>
            </a:r>
            <a:br>
              <a:rPr lang="ru-RU"/>
            </a:br>
            <a:r>
              <a:rPr lang="ru-RU"/>
              <a:t>Праздничный наряд? </a:t>
            </a:r>
            <a:br>
              <a:rPr lang="ru-RU"/>
            </a:br>
            <a:r>
              <a:rPr lang="ru-RU"/>
              <a:t>(П. Синявский)</a:t>
            </a:r>
          </a:p>
        </p:txBody>
      </p:sp>
      <p:pic>
        <p:nvPicPr>
          <p:cNvPr id="22533" name="Picture 5" descr="http://90ie.ru/wp-content/uploads/2008/06/hohloma_le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1357313"/>
            <a:ext cx="22987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http://www.posezonam.ru/img/big/175_bi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71688"/>
            <a:ext cx="28098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C:\Мои документы\НАРОДНЫЕ ПРОМЫСЛЫ\ХОХЛОМА\элементы росписи\3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7963" y="285750"/>
            <a:ext cx="51260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000"/>
              </a:srgbClr>
            </a:gs>
            <a:gs pos="45000">
              <a:srgbClr val="FFFF66">
                <a:alpha val="92000"/>
              </a:srgbClr>
            </a:gs>
            <a:gs pos="70000">
              <a:srgbClr val="FFC000">
                <a:alpha val="50000"/>
              </a:srgbClr>
            </a:gs>
            <a:gs pos="100000">
              <a:srgbClr val="4D0808">
                <a:alpha val="6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6250" y="1428750"/>
            <a:ext cx="4286250" cy="5226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Хохломская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роспись, русский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народный художественный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промысел; возник в 17 в. 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происходит от села Хохлома. 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Декоративная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роспись на деревянных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изделиях отличается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тонким растительным узором, выполненным красным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и черным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(реже зеленым) тонами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золотом по золотистому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или чёрному фону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5" name="Picture 2" descr="C:\Мои документы\НАРОДНЫЕ ПРОМЫСЛЫ\ХОХЛОМА\элементы росписи\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7963" y="285750"/>
            <a:ext cx="51260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0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571625"/>
            <a:ext cx="39814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000"/>
              </a:srgbClr>
            </a:gs>
            <a:gs pos="45000">
              <a:srgbClr val="FFFF66">
                <a:alpha val="92000"/>
              </a:srgbClr>
            </a:gs>
            <a:gs pos="70000">
              <a:srgbClr val="FFC000">
                <a:alpha val="50000"/>
              </a:srgbClr>
            </a:gs>
            <a:gs pos="100000">
              <a:srgbClr val="4D0808">
                <a:alpha val="6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Мои документы\НАРОДНЫЕ ПРОМЫСЛЫ\ХОХЛОМА\элементы росписи\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7963" y="285750"/>
            <a:ext cx="51260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7563" y="1214438"/>
            <a:ext cx="5214937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Заволжье, по берегам рек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Керженец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Узола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издавна жили мастера, изготовлявшие деревянную посуду. Свои изделия мастера делали похожими на драгоценные золотые и расписывали их орнаментом.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Хохлома - это торговое село, где продавали такую посуду. Отсюда она расходилась по крупнейшим ярмаркам всей России.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Изделия, выполненные с помощью техники окраски, характерной лишь для этих мест, стали называть Хохломой. Постепенно хохломской стиль росписи стали применять и для оформления книг, шкатулок, мебели, а иногда — и целых помещений.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Monotype Corsiva" pitchFamily="66" charset="0"/>
              <a:cs typeface="+mn-cs"/>
            </a:endParaRPr>
          </a:p>
        </p:txBody>
      </p:sp>
      <p:pic>
        <p:nvPicPr>
          <p:cNvPr id="16390" name="Picture 10" descr="http://s54.radikal.ru/i144/1012/53/6f1fdcfac8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214563"/>
            <a:ext cx="28813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http://img10.proshkolu.ru/content/media/pic/std/4000000/3910000/3909860-bfe4e9808ab2047a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500313"/>
            <a:ext cx="8572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 descr="http://s49.radikal.ru/i124/0901/fc/375a43cef87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214563"/>
            <a:ext cx="14271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000"/>
              </a:srgbClr>
            </a:gs>
            <a:gs pos="45000">
              <a:srgbClr val="FFFF66">
                <a:alpha val="92000"/>
              </a:srgbClr>
            </a:gs>
            <a:gs pos="70000">
              <a:srgbClr val="FFC000">
                <a:alpha val="50000"/>
              </a:srgbClr>
            </a:gs>
            <a:gs pos="100000">
              <a:srgbClr val="4D0808">
                <a:alpha val="6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Мои документы\НАРОДНЫЕ ПРОМЫСЛЫ\ХОХЛОМА\элементы росписи\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428625"/>
            <a:ext cx="51260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4357688" y="1500188"/>
            <a:ext cx="4214812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lnSpc>
                <a:spcPct val="9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Посуда Хохломы создаёт ощущение жаркого пламени. Она практична и нарядна. Она поражает своей удивительной красотой. Не случайно Хохлома так любима не только туристами, но и самими россиянами.</a:t>
            </a:r>
          </a:p>
          <a:p>
            <a:pPr indent="457200">
              <a:lnSpc>
                <a:spcPct val="9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моду сейчас постепенно возвращается искусство Древней Руси с ее характерными самобытными элементами. Хохлома – это снова модно и стильно!</a:t>
            </a:r>
          </a:p>
        </p:txBody>
      </p:sp>
      <p:pic>
        <p:nvPicPr>
          <p:cNvPr id="17414" name="Picture 5" descr="179342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143000"/>
            <a:ext cx="33496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3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1450" y="2787650"/>
            <a:ext cx="11620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http://img-fotki.yandex.ru/get/55/sloniklesha.1c/0_2e67a_bbc8706e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3786188"/>
            <a:ext cx="31067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357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1357298"/>
            <a:ext cx="6067687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Хохломская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легенда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000"/>
              </a:srgbClr>
            </a:gs>
            <a:gs pos="45000">
              <a:srgbClr val="FFFF66">
                <a:alpha val="92000"/>
              </a:srgbClr>
            </a:gs>
            <a:gs pos="70000">
              <a:srgbClr val="FFC000">
                <a:alpha val="50000"/>
              </a:srgbClr>
            </a:gs>
            <a:gs pos="100000">
              <a:srgbClr val="4D0808">
                <a:alpha val="6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11"/>
          <p:cNvSpPr>
            <a:spLocks noChangeArrowheads="1"/>
          </p:cNvSpPr>
          <p:nvPr/>
        </p:nvSpPr>
        <p:spPr bwMode="auto">
          <a:xfrm>
            <a:off x="571500" y="1571625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2000">
                <a:latin typeface="Times New Roman" pitchFamily="18" charset="0"/>
                <a:cs typeface="Times New Roman" pitchFamily="18" charset="0"/>
              </a:rPr>
              <a:t>Рассказывают, жил в давние времена в Москве мастер - иконописец. Царь ценил его мастерство и щедро награждал за труды. Любил мастер своё ремесло, но больше всего любил он вольную жизнь, и однажды тайно покинул царский двор и перебрался в глухие керженские леса. Так и появились первые золотые расписные хохломские чашки. </a:t>
            </a:r>
          </a:p>
          <a:p>
            <a:pPr indent="457200"/>
            <a:r>
              <a:rPr lang="ru-RU" sz="2000">
                <a:latin typeface="Times New Roman" pitchFamily="18" charset="0"/>
                <a:cs typeface="Times New Roman" pitchFamily="18" charset="0"/>
              </a:rPr>
              <a:t>Дошла слава мастера до царя, и повелел он отряду стрельцов найти беглеца и привести. </a:t>
            </a:r>
          </a:p>
          <a:p>
            <a:pPr indent="457200"/>
            <a:r>
              <a:rPr lang="ru-RU" sz="2000">
                <a:latin typeface="Times New Roman" pitchFamily="18" charset="0"/>
                <a:cs typeface="Times New Roman" pitchFamily="18" charset="0"/>
              </a:rPr>
              <a:t>Узнал мастер о такой беде, собрал односельчан и раскрыл им секреты своего ремесла. А утром, когда вошли в село царские посланцы, увидели все, как горит ярким пламенем изба художника. Сгорела изба, а самого мастера нигде не нашли. </a:t>
            </a:r>
          </a:p>
          <a:p>
            <a:pPr indent="457200"/>
            <a:r>
              <a:rPr lang="ru-RU" sz="2000">
                <a:latin typeface="Times New Roman" pitchFamily="18" charset="0"/>
                <a:cs typeface="Times New Roman" pitchFamily="18" charset="0"/>
              </a:rPr>
              <a:t>Исчез мастер, но не исчезло его мастерство. С тех пор оно передаётся из рук в руки, от учителя к ученику. </a:t>
            </a:r>
          </a:p>
        </p:txBody>
      </p:sp>
      <p:pic>
        <p:nvPicPr>
          <p:cNvPr id="19461" name="Picture 2" descr="C:\Мои документы\НАРОДНЫЕ ПРОМЫСЛЫ\ХОХЛОМА\элементы росписи\3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7963" y="428625"/>
            <a:ext cx="51260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57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1357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://img1.liveinternet.ru/images/attach/c/3/77/928/77928469_1315479966_033_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3" y="0"/>
            <a:ext cx="35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1357298"/>
            <a:ext cx="5214974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План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343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Arial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49</cp:revision>
  <dcterms:created xsi:type="dcterms:W3CDTF">2013-10-20T08:51:48Z</dcterms:created>
  <dcterms:modified xsi:type="dcterms:W3CDTF">2014-12-11T13:08:31Z</dcterms:modified>
</cp:coreProperties>
</file>