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6" r:id="rId4"/>
    <p:sldId id="262" r:id="rId5"/>
    <p:sldId id="259" r:id="rId6"/>
    <p:sldId id="257" r:id="rId7"/>
    <p:sldId id="272" r:id="rId8"/>
    <p:sldId id="274" r:id="rId9"/>
    <p:sldId id="265" r:id="rId10"/>
    <p:sldId id="267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71C21B-E8A5-4F6E-AAC4-8487C19D9CF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0EAD51-94DC-401C-BBF0-31F864B62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%20&#1053;&#1080;&#1082;&#1086;&#1083;&#1072;&#1077;&#1074;&#1085;&#1072;\Desktop\&#1074;&#1085;&#1077;&#1082;&#1083;&#1072;&#1089;&#1089;&#1085;&#1099;&#1077;%20%20&#1084;&#1077;&#1088;&#1086;&#1087;&#1088;&#1080;&#1103;&#1090;&#1080;&#1103;%20&#1087;&#1086;%20&#1087;&#1088;&#1077;&#1076;&#1084;&#1077;&#1090;&#1091;\&#1089;&#1102;&#1085;27.04.2012\&#1072;&#1093;%20&#1083;&#1077;&#1090;&#1086;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1.liveinternet.ru/images/attach/c/1/57/495/57495526_081469fb0fd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51.radikal.ru/i134/1112/64/e9f20a33979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%20&#1053;&#1080;&#1082;&#1086;&#1083;&#1072;&#1077;&#1074;&#1085;&#1072;\Desktop\&#1074;&#1085;&#1077;&#1082;&#1083;&#1072;&#1089;&#1089;&#1085;&#1099;&#1077;%20%20&#1084;&#1077;&#1088;&#1086;&#1087;&#1088;&#1080;&#1103;&#1090;&#1080;&#1103;%20&#1087;&#1086;%20&#1087;&#1088;&#1077;&#1076;&#1084;&#1077;&#1090;&#1091;\&#1089;&#1102;&#1085;27.04.2012\&#1084;&#1075;&#1085;&#1086;&#1074;&#1085;&#1080;&#107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epnoy-sledopyt.narod.ru/vesna/fotosals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006.radikal.ru/0805/4f/29dacdfb7225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92888" cy="597666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Руководитель:Степанько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Е.Н.-учитель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 биологии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6228184" cy="40324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Агитбригада</a:t>
            </a:r>
          </a:p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/>
              <a:t>«КАПЕЛЬКА»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2800" b="1" dirty="0" smtClean="0"/>
              <a:t>МБОУСОШ№7,</a:t>
            </a:r>
          </a:p>
          <a:p>
            <a:pPr algn="ctr"/>
            <a:r>
              <a:rPr lang="ru-RU" sz="2800" b="1" dirty="0" smtClean="0"/>
              <a:t>г.Сальск, Ростовская область</a:t>
            </a:r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учитель\Мои документы\экология\природа-фото\Фото053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Сбережем наши малые реки</a:t>
            </a:r>
            <a:endParaRPr lang="ru-RU" b="1" dirty="0"/>
          </a:p>
        </p:txBody>
      </p:sp>
      <p:pic>
        <p:nvPicPr>
          <p:cNvPr id="5" name="ах ле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Сохраним землю – сохраним жизнь</a:t>
            </a:r>
            <a:endParaRPr lang="ru-RU" dirty="0"/>
          </a:p>
        </p:txBody>
      </p:sp>
      <p:pic>
        <p:nvPicPr>
          <p:cNvPr id="37890" name="Picture 2" descr="Картинка 17 из 22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85860"/>
            <a:ext cx="5214974" cy="521497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Сохраним землю – сохраним жизнь</a:t>
            </a:r>
            <a:endParaRPr lang="ru-RU" dirty="0"/>
          </a:p>
        </p:txBody>
      </p:sp>
      <p:pic>
        <p:nvPicPr>
          <p:cNvPr id="1026" name="Picture 2" descr="Картинка 15 из 141081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214422"/>
            <a:ext cx="6096042" cy="4901218"/>
          </a:xfrm>
          <a:prstGeom prst="rect">
            <a:avLst/>
          </a:prstGeom>
          <a:noFill/>
        </p:spPr>
      </p:pic>
      <p:pic>
        <p:nvPicPr>
          <p:cNvPr id="5" name="мгнов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err="1" smtClean="0"/>
              <a:t>Сальская</a:t>
            </a:r>
            <a:r>
              <a:rPr lang="ru-RU" b="1" dirty="0" smtClean="0"/>
              <a:t> степь</a:t>
            </a:r>
            <a:endParaRPr lang="ru-RU" b="1" dirty="0"/>
          </a:p>
        </p:txBody>
      </p:sp>
      <p:pic>
        <p:nvPicPr>
          <p:cNvPr id="21506" name="Picture 2" descr="Картинка 4 из 83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528392" cy="2520280"/>
          </a:xfrm>
          <a:prstGeom prst="rect">
            <a:avLst/>
          </a:prstGeom>
          <a:noFill/>
        </p:spPr>
      </p:pic>
      <p:pic>
        <p:nvPicPr>
          <p:cNvPr id="4" name="Picture 2" descr="Картинка 9 из 82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22972"/>
            <a:ext cx="3858222" cy="24863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324433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МАНЫЧ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природоохр.раб\уборка территор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2143919"/>
            <a:ext cx="4267200" cy="32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Пусть будет чистым город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природоохр.раб\пропалываем ц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394472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Работаем на участке</a:t>
            </a:r>
            <a:endParaRPr lang="ru-RU" b="1" dirty="0"/>
          </a:p>
        </p:txBody>
      </p:sp>
      <p:pic>
        <p:nvPicPr>
          <p:cNvPr id="3077" name="Picture 5" descr="F:\Фото\ухаживаем за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620688"/>
            <a:ext cx="3545823" cy="40324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016" y="5085184"/>
            <a:ext cx="4427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Ухаживаем за цветами в кабинете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природоохр.раб\закладка алле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8280921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Закладка аллеи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агитбригада\лесная поляна\122162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626929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Раздолье полей</a:t>
            </a:r>
            <a:endParaRPr lang="ru-RU" b="1" dirty="0"/>
          </a:p>
        </p:txBody>
      </p:sp>
      <p:pic>
        <p:nvPicPr>
          <p:cNvPr id="4" name="Picture 2" descr="F:\фото Кибалова\DSCF1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793" y="4077072"/>
            <a:ext cx="3655639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24433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Гладь водоема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6002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597727" cy="23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НОУ «Школьник»</a:t>
            </a:r>
            <a:endParaRPr lang="ru-RU" b="1" dirty="0"/>
          </a:p>
        </p:txBody>
      </p:sp>
      <p:pic>
        <p:nvPicPr>
          <p:cNvPr id="5" name="Рисунок 4" descr="S60029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S60029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6"/>
            <a:ext cx="2701280" cy="235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мероприятие\nfd\x_52b3f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77072"/>
            <a:ext cx="1795640" cy="23695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3861048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2010-2011гг. Победитель областного заочного этапа 12 Всероссийской олимпиады научно-исследовательских и учебно-исследовательских проектов «Созвездие».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 Призер областной олимпиады по биологии и экологии. Лауреат премии губернатора Ростовской области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. Победитель областного заочного этапа Всероссийского конкурса юных исследователей окружающей среды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Documents and Settings\учитель\Мои документы\экология\сайт-природоохранная работа в школе(Анисимова Е.)\P51502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1206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Ты гнезда разрушать не смей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7">
      <a:dk1>
        <a:sysClr val="windowText" lastClr="000000"/>
      </a:dk1>
      <a:lt1>
        <a:srgbClr val="90C6F6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555</TotalTime>
  <Words>105</Words>
  <Application>Microsoft Office PowerPoint</Application>
  <PresentationFormat>Экран (4:3)</PresentationFormat>
  <Paragraphs>22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Руководитель:Степанько Е.Н.-учитель биологии</vt:lpstr>
      <vt:lpstr>Сохраним землю – сохраним жизнь</vt:lpstr>
      <vt:lpstr>Сальская степь</vt:lpstr>
      <vt:lpstr>Пусть будет чистым город</vt:lpstr>
      <vt:lpstr>Работаем на участке</vt:lpstr>
      <vt:lpstr>Закладка аллеи</vt:lpstr>
      <vt:lpstr>Раздолье полей</vt:lpstr>
      <vt:lpstr>НОУ «Школьник»</vt:lpstr>
      <vt:lpstr>Ты гнезда разрушать не смей</vt:lpstr>
      <vt:lpstr>Сбережем наши малые реки</vt:lpstr>
      <vt:lpstr>Сохраним землю – сохраним жизнь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Агитбригада</dc:title>
  <dc:creator>Елена</dc:creator>
  <cp:lastModifiedBy>Елена Николаевна</cp:lastModifiedBy>
  <cp:revision>65</cp:revision>
  <dcterms:created xsi:type="dcterms:W3CDTF">2012-04-22T10:55:17Z</dcterms:created>
  <dcterms:modified xsi:type="dcterms:W3CDTF">2013-09-06T13:17:52Z</dcterms:modified>
</cp:coreProperties>
</file>