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  <p:sldMasterId id="2147483754" r:id="rId3"/>
    <p:sldMasterId id="2147483766" r:id="rId4"/>
    <p:sldMasterId id="2147483778" r:id="rId5"/>
    <p:sldMasterId id="2147483790" r:id="rId6"/>
    <p:sldMasterId id="2147483802" r:id="rId7"/>
    <p:sldMasterId id="2147483814" r:id="rId8"/>
    <p:sldMasterId id="2147483826" r:id="rId9"/>
    <p:sldMasterId id="2147483838" r:id="rId10"/>
    <p:sldMasterId id="2147483850" r:id="rId11"/>
    <p:sldMasterId id="2147483862" r:id="rId12"/>
    <p:sldMasterId id="2147483874" r:id="rId13"/>
    <p:sldMasterId id="2147483886" r:id="rId14"/>
    <p:sldMasterId id="2147483898" r:id="rId15"/>
    <p:sldMasterId id="2147483910" r:id="rId16"/>
    <p:sldMasterId id="2147483922" r:id="rId17"/>
    <p:sldMasterId id="2147483934" r:id="rId18"/>
    <p:sldMasterId id="2147483946" r:id="rId19"/>
    <p:sldMasterId id="2147483958" r:id="rId20"/>
    <p:sldMasterId id="2147483970" r:id="rId21"/>
  </p:sldMasterIdLst>
  <p:notesMasterIdLst>
    <p:notesMasterId r:id="rId56"/>
  </p:notesMasterIdLst>
  <p:sldIdLst>
    <p:sldId id="292" r:id="rId22"/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72" r:id="rId35"/>
    <p:sldId id="273" r:id="rId36"/>
    <p:sldId id="274" r:id="rId37"/>
    <p:sldId id="275" r:id="rId38"/>
    <p:sldId id="276" r:id="rId39"/>
    <p:sldId id="277" r:id="rId40"/>
    <p:sldId id="288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9" r:id="rId52"/>
    <p:sldId id="290" r:id="rId53"/>
    <p:sldId id="291" r:id="rId54"/>
    <p:sldId id="271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A8305CAA-30CB-4B83-A472-DEA9A7F459D4}" type="presOf" srcId="{9E53B189-0707-4064-9012-2711E3FFAF51}" destId="{5E98A81F-6172-48FF-A315-DC20E1D6D860}" srcOrd="0" destOrd="0" presId="urn:microsoft.com/office/officeart/2005/8/layout/venn3"/>
    <dgm:cxn modelId="{A7B1BA6A-7187-46F6-8964-7F3B550D3446}" type="presOf" srcId="{D831D0E8-FC2F-417C-8A50-B7132907CF42}" destId="{7639CDC6-C8AB-48DF-84F2-A06C8023F0E7}" srcOrd="0" destOrd="0" presId="urn:microsoft.com/office/officeart/2005/8/layout/venn3"/>
    <dgm:cxn modelId="{19934A5D-F9EF-4A8E-920B-2C7AD5F6AF21}" type="presOf" srcId="{66612BEF-459C-4E4F-BD0C-352D325DEF40}" destId="{446CA65D-CB69-46F3-B3D9-11BB3C3F4571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B3BD8E6-37F1-496E-AF84-119EEBC78081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141ADB63-D2A2-459E-AE52-2FE67D26035E}" type="presOf" srcId="{EF3DA76C-D868-4446-A08E-A80CAB3A147C}" destId="{71C6594F-E037-4259-BCD1-AAD3B842C68C}" srcOrd="0" destOrd="0" presId="urn:microsoft.com/office/officeart/2005/8/layout/venn3"/>
    <dgm:cxn modelId="{E3620F67-87B8-483C-8C28-3DBA5F3CA81B}" type="presParOf" srcId="{446CA65D-CB69-46F3-B3D9-11BB3C3F4571}" destId="{5E98A81F-6172-48FF-A315-DC20E1D6D860}" srcOrd="0" destOrd="0" presId="urn:microsoft.com/office/officeart/2005/8/layout/venn3"/>
    <dgm:cxn modelId="{77EDBC57-A1A7-41FD-AC94-539C5E005120}" type="presParOf" srcId="{446CA65D-CB69-46F3-B3D9-11BB3C3F4571}" destId="{233A0F06-B176-4222-B794-F8A2ACEF7896}" srcOrd="1" destOrd="0" presId="urn:microsoft.com/office/officeart/2005/8/layout/venn3"/>
    <dgm:cxn modelId="{539C35CC-17D9-407E-ABC8-2D38B18DD851}" type="presParOf" srcId="{446CA65D-CB69-46F3-B3D9-11BB3C3F4571}" destId="{F714F26A-66E6-47A5-BA72-4D05BE71D5ED}" srcOrd="2" destOrd="0" presId="urn:microsoft.com/office/officeart/2005/8/layout/venn3"/>
    <dgm:cxn modelId="{642D805E-55A8-4276-B52A-E994A0FB0502}" type="presParOf" srcId="{446CA65D-CB69-46F3-B3D9-11BB3C3F4571}" destId="{C1BB16E1-7DA5-48EB-B3D7-8BC424EC9F8B}" srcOrd="3" destOrd="0" presId="urn:microsoft.com/office/officeart/2005/8/layout/venn3"/>
    <dgm:cxn modelId="{582A87E3-C255-4CB7-85E6-E5E62569E6C0}" type="presParOf" srcId="{446CA65D-CB69-46F3-B3D9-11BB3C3F4571}" destId="{71C6594F-E037-4259-BCD1-AAD3B842C68C}" srcOrd="4" destOrd="0" presId="urn:microsoft.com/office/officeart/2005/8/layout/venn3"/>
    <dgm:cxn modelId="{EA51C6EE-E40B-42EE-A574-EFF5354E85F1}" type="presParOf" srcId="{446CA65D-CB69-46F3-B3D9-11BB3C3F4571}" destId="{DEE0814D-27E9-4EA5-92C4-69241B91B41B}" srcOrd="5" destOrd="0" presId="urn:microsoft.com/office/officeart/2005/8/layout/venn3"/>
    <dgm:cxn modelId="{552D44C1-0056-472A-BA7E-BCDAD4B644EA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38A2E-A3B0-4CAF-90C0-D1A3D7774171}" type="presOf" srcId="{9B28D258-7D84-4D3E-A4D6-4DC2CAD20B9A}" destId="{218F0263-153A-4B8C-B3FB-8AB83B00CF86}" srcOrd="0" destOrd="0" presId="urn:microsoft.com/office/officeart/2005/8/layout/venn3"/>
    <dgm:cxn modelId="{7826F058-A4B4-4972-B42D-2004A19B6EC0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5CD4166-34A4-4BC6-974A-4D85E511DC84}" type="presOf" srcId="{55503469-2CDB-46B9-B6CD-6814AE157330}" destId="{6FC185DC-2AFF-4C48-ABA6-A267AA6D91B6}" srcOrd="0" destOrd="0" presId="urn:microsoft.com/office/officeart/2005/8/layout/venn3"/>
    <dgm:cxn modelId="{EB71D521-E5D5-4728-BBC5-13C5FEB7434A}" type="presOf" srcId="{CD68ACB4-957B-40B2-9AB7-BA3A4F59C6F2}" destId="{6EF1AF08-9334-480F-9092-2F9E329DD69C}" srcOrd="0" destOrd="0" presId="urn:microsoft.com/office/officeart/2005/8/layout/venn3"/>
    <dgm:cxn modelId="{4F29F2A8-8890-4A19-993F-252802BC35BF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6A2C081-F9BC-49A5-8C97-CDE57AE3F108}" type="presParOf" srcId="{F0D1C6A0-6AE3-4478-BCA0-1963AF8130D5}" destId="{F9C5F6B0-4D31-493A-9460-1EC566C3BB84}" srcOrd="0" destOrd="0" presId="urn:microsoft.com/office/officeart/2005/8/layout/venn3"/>
    <dgm:cxn modelId="{5FFEE7CF-50D2-4DE0-9AB9-04C20A435671}" type="presParOf" srcId="{F0D1C6A0-6AE3-4478-BCA0-1963AF8130D5}" destId="{B842DF3E-E78D-462F-A5CC-E16C67B01821}" srcOrd="1" destOrd="0" presId="urn:microsoft.com/office/officeart/2005/8/layout/venn3"/>
    <dgm:cxn modelId="{AA8BE6C6-DF1C-4C01-8575-1943D08D7E83}" type="presParOf" srcId="{F0D1C6A0-6AE3-4478-BCA0-1963AF8130D5}" destId="{6EF1AF08-9334-480F-9092-2F9E329DD69C}" srcOrd="2" destOrd="0" presId="urn:microsoft.com/office/officeart/2005/8/layout/venn3"/>
    <dgm:cxn modelId="{B54DED46-4801-4E59-A3B8-D2ECBB2B2F10}" type="presParOf" srcId="{F0D1C6A0-6AE3-4478-BCA0-1963AF8130D5}" destId="{B4C4B1EE-0694-4A8B-ADE2-6079FF95B405}" srcOrd="3" destOrd="0" presId="urn:microsoft.com/office/officeart/2005/8/layout/venn3"/>
    <dgm:cxn modelId="{68DEFE9E-FA8B-4C84-8F3B-91B6F91635B7}" type="presParOf" srcId="{F0D1C6A0-6AE3-4478-BCA0-1963AF8130D5}" destId="{6FC185DC-2AFF-4C48-ABA6-A267AA6D91B6}" srcOrd="4" destOrd="0" presId="urn:microsoft.com/office/officeart/2005/8/layout/venn3"/>
    <dgm:cxn modelId="{E215ECE2-5690-4D81-83CB-606ACDEEFAAA}" type="presParOf" srcId="{F0D1C6A0-6AE3-4478-BCA0-1963AF8130D5}" destId="{8F737D8B-7FC9-4805-BF3E-0815E46E311C}" srcOrd="5" destOrd="0" presId="urn:microsoft.com/office/officeart/2005/8/layout/venn3"/>
    <dgm:cxn modelId="{E0D19ECC-846D-4902-9122-A7A75315A59D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8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8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8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1D1D8-C9E0-46CE-9DD8-6E62636843C2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6C7EA-3E4C-4020-8011-C6608E0ED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0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E5D518-E2B0-402F-852A-9BB9662A5BDE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14</a:t>
            </a:fld>
            <a:endParaRPr lang="ru-RU" alt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14286C-B9D4-417E-B390-D034EFF1899C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15</a:t>
            </a:fld>
            <a:endParaRPr lang="ru-RU" alt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C2270-E9BB-43AF-A845-E7177581C9DB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ru-RU" alt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5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5C2753-3F18-48D2-9930-0A7554EC78D4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ru-RU" alt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8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3D515B-DCBF-49EA-97C5-65B78974C18B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18</a:t>
            </a:fld>
            <a:endParaRPr lang="ru-RU" alt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D8CD38-6CE8-4520-A2FC-1B880B8133A6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lang="ru-RU" alt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7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2A847A-834A-4BF8-989B-86C25E0D5AA6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24</a:t>
            </a:fld>
            <a:endParaRPr lang="ru-RU" altLang="ru-RU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7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0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839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4424461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3084205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60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9159382"/>
      </p:ext>
    </p:extLst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8242561"/>
      </p:ext>
    </p:extLst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789343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3532777"/>
      </p:ext>
    </p:extLst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9746800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9869227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077639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8109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30167822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6235002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9137441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6479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4522404"/>
      </p:ext>
    </p:extLst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8555112"/>
      </p:ext>
    </p:extLst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0082369"/>
      </p:ext>
    </p:extLst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8033575"/>
      </p:ext>
    </p:extLst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5538838"/>
      </p:ext>
    </p:extLst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2959967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5872905"/>
      </p:ext>
    </p:extLst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713143"/>
      </p:ext>
    </p:extLst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6784150"/>
      </p:ext>
    </p:extLst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3905333"/>
      </p:ext>
    </p:extLst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4540048"/>
      </p:ext>
    </p:extLst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065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6261435"/>
      </p:ext>
    </p:extLst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7355833"/>
      </p:ext>
    </p:extLst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8638697"/>
      </p:ext>
    </p:extLst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31321186"/>
      </p:ext>
    </p:extLst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918229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5376603"/>
      </p:ext>
    </p:extLst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60055"/>
      </p:ext>
    </p:extLst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94844809"/>
      </p:ext>
    </p:extLst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8713957"/>
      </p:ext>
    </p:extLst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0217724"/>
      </p:ext>
    </p:extLst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7778950"/>
      </p:ext>
    </p:extLst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6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521914"/>
      </p:ext>
    </p:extLst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1731803"/>
      </p:ext>
    </p:extLst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0539273"/>
      </p:ext>
    </p:extLst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481916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708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597348"/>
      </p:ext>
    </p:extLst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3225103"/>
      </p:ext>
    </p:extLst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5597169"/>
      </p:ext>
    </p:extLst>
  </p:cSld>
  <p:clrMapOvr>
    <a:masterClrMapping/>
  </p:clrMapOvr>
  <p:transition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5517094"/>
      </p:ext>
    </p:extLst>
  </p:cSld>
  <p:clrMapOvr>
    <a:masterClrMapping/>
  </p:clrMapOvr>
  <p:transition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6591126"/>
      </p:ext>
    </p:extLst>
  </p:cSld>
  <p:clrMapOvr>
    <a:masterClrMapping/>
  </p:clrMapOvr>
  <p:transition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1308196"/>
      </p:ext>
    </p:extLst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277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6070930"/>
      </p:ext>
    </p:extLst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3461754"/>
      </p:ext>
    </p:extLst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92713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5290661"/>
      </p:ext>
    </p:extLst>
  </p:cSld>
  <p:clrMapOvr>
    <a:masterClrMapping/>
  </p:clrMapOvr>
  <p:transition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2349423"/>
      </p:ext>
    </p:extLst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0688733"/>
      </p:ext>
    </p:extLst>
  </p:cSld>
  <p:clrMapOvr>
    <a:masterClrMapping/>
  </p:clrMapOvr>
  <p:transition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7949385"/>
      </p:ext>
    </p:extLst>
  </p:cSld>
  <p:clrMapOvr>
    <a:masterClrMapping/>
  </p:clrMapOvr>
  <p:transition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387907"/>
      </p:ext>
    </p:extLst>
  </p:cSld>
  <p:clrMapOvr>
    <a:masterClrMapping/>
  </p:clrMapOvr>
  <p:transition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8494588"/>
      </p:ext>
    </p:extLst>
  </p:cSld>
  <p:clrMapOvr>
    <a:masterClrMapping/>
  </p:clrMapOvr>
  <p:transition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4714129"/>
      </p:ext>
    </p:extLst>
  </p:cSld>
  <p:clrMapOvr>
    <a:masterClrMapping/>
  </p:clrMapOvr>
  <p:transition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42502017"/>
      </p:ext>
    </p:extLst>
  </p:cSld>
  <p:clrMapOvr>
    <a:masterClrMapping/>
  </p:clrMapOvr>
  <p:transition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298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7599123"/>
      </p:ext>
    </p:extLst>
  </p:cSld>
  <p:clrMapOvr>
    <a:masterClrMapping/>
  </p:clrMapOvr>
  <p:transition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38969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6180000"/>
      </p:ext>
    </p:extLst>
  </p:cSld>
  <p:clrMapOvr>
    <a:masterClrMapping/>
  </p:clrMapOvr>
  <p:transition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9435836"/>
      </p:ext>
    </p:extLst>
  </p:cSld>
  <p:clrMapOvr>
    <a:masterClrMapping/>
  </p:clrMapOvr>
  <p:transition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9203655"/>
      </p:ext>
    </p:extLst>
  </p:cSld>
  <p:clrMapOvr>
    <a:masterClrMapping/>
  </p:clrMapOvr>
  <p:transition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8301735"/>
      </p:ext>
    </p:extLst>
  </p:cSld>
  <p:clrMapOvr>
    <a:masterClrMapping/>
  </p:clrMapOvr>
  <p:transition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4344562"/>
      </p:ext>
    </p:extLst>
  </p:cSld>
  <p:clrMapOvr>
    <a:masterClrMapping/>
  </p:clrMapOvr>
  <p:transition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8611387"/>
      </p:ext>
    </p:extLst>
  </p:cSld>
  <p:clrMapOvr>
    <a:masterClrMapping/>
  </p:clrMapOvr>
  <p:transition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7956748"/>
      </p:ext>
    </p:extLst>
  </p:cSld>
  <p:clrMapOvr>
    <a:masterClrMapping/>
  </p:clrMapOvr>
  <p:transition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1277312"/>
      </p:ext>
    </p:extLst>
  </p:cSld>
  <p:clrMapOvr>
    <a:masterClrMapping/>
  </p:clrMapOvr>
  <p:transition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5961739"/>
      </p:ext>
    </p:extLst>
  </p:cSld>
  <p:clrMapOvr>
    <a:masterClrMapping/>
  </p:clrMapOvr>
  <p:transition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4125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821415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3853549"/>
      </p:ext>
    </p:extLst>
  </p:cSld>
  <p:clrMapOvr>
    <a:masterClrMapping/>
  </p:clrMapOvr>
  <p:transition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0975707"/>
      </p:ext>
    </p:extLst>
  </p:cSld>
  <p:clrMapOvr>
    <a:masterClrMapping/>
  </p:clrMapOvr>
  <p:transition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152495"/>
      </p:ext>
    </p:extLst>
  </p:cSld>
  <p:clrMapOvr>
    <a:masterClrMapping/>
  </p:clrMapOvr>
  <p:transition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3593261"/>
      </p:ext>
    </p:extLst>
  </p:cSld>
  <p:clrMapOvr>
    <a:masterClrMapping/>
  </p:clrMapOvr>
  <p:transition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8292082"/>
      </p:ext>
    </p:extLst>
  </p:cSld>
  <p:clrMapOvr>
    <a:masterClrMapping/>
  </p:clrMapOvr>
  <p:transition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0172078"/>
      </p:ext>
    </p:extLst>
  </p:cSld>
  <p:clrMapOvr>
    <a:masterClrMapping/>
  </p:clrMapOvr>
  <p:transition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6128796"/>
      </p:ext>
    </p:extLst>
  </p:cSld>
  <p:clrMapOvr>
    <a:masterClrMapping/>
  </p:clrMapOvr>
  <p:transition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9911498"/>
      </p:ext>
    </p:extLst>
  </p:cSld>
  <p:clrMapOvr>
    <a:masterClrMapping/>
  </p:clrMapOvr>
  <p:transition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5203935"/>
      </p:ext>
    </p:extLst>
  </p:cSld>
  <p:clrMapOvr>
    <a:masterClrMapping/>
  </p:clrMapOvr>
  <p:transition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0322427"/>
      </p:ext>
    </p:extLst>
  </p:cSld>
  <p:clrMapOvr>
    <a:masterClrMapping/>
  </p:clrMapOvr>
  <p:transition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5834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6113365"/>
      </p:ext>
    </p:extLst>
  </p:cSld>
  <p:clrMapOvr>
    <a:masterClrMapping/>
  </p:clrMapOvr>
  <p:transition>
    <p:fade thruBlk="1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7464078"/>
      </p:ext>
    </p:extLst>
  </p:cSld>
  <p:clrMapOvr>
    <a:masterClrMapping/>
  </p:clrMapOvr>
  <p:transition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5974358"/>
      </p:ext>
    </p:extLst>
  </p:cSld>
  <p:clrMapOvr>
    <a:masterClrMapping/>
  </p:clrMapOvr>
  <p:transition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6237184"/>
      </p:ext>
    </p:extLst>
  </p:cSld>
  <p:clrMapOvr>
    <a:masterClrMapping/>
  </p:clrMapOvr>
  <p:transition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2258159"/>
      </p:ext>
    </p:extLst>
  </p:cSld>
  <p:clrMapOvr>
    <a:masterClrMapping/>
  </p:clrMapOvr>
  <p:transition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0595719"/>
      </p:ext>
    </p:extLst>
  </p:cSld>
  <p:clrMapOvr>
    <a:masterClrMapping/>
  </p:clrMapOvr>
  <p:transition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0630575"/>
      </p:ext>
    </p:extLst>
  </p:cSld>
  <p:clrMapOvr>
    <a:masterClrMapping/>
  </p:clrMapOvr>
  <p:transition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0831487"/>
      </p:ext>
    </p:extLst>
  </p:cSld>
  <p:clrMapOvr>
    <a:masterClrMapping/>
  </p:clrMapOvr>
  <p:transition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467238"/>
      </p:ext>
    </p:extLst>
  </p:cSld>
  <p:clrMapOvr>
    <a:masterClrMapping/>
  </p:clrMapOvr>
  <p:transition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9590031"/>
      </p:ext>
    </p:extLst>
  </p:cSld>
  <p:clrMapOvr>
    <a:masterClrMapping/>
  </p:clrMapOvr>
  <p:transition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9379582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4740145"/>
      </p:ext>
    </p:extLst>
  </p:cSld>
  <p:clrMapOvr>
    <a:masterClrMapping/>
  </p:clrMapOvr>
  <p:transition>
    <p:fade thruBlk="1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4014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4605823"/>
      </p:ext>
    </p:extLst>
  </p:cSld>
  <p:clrMapOvr>
    <a:masterClrMapping/>
  </p:clrMapOvr>
  <p:transition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9772583"/>
      </p:ext>
    </p:extLst>
  </p:cSld>
  <p:clrMapOvr>
    <a:masterClrMapping/>
  </p:clrMapOvr>
  <p:transition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6629466"/>
      </p:ext>
    </p:extLst>
  </p:cSld>
  <p:clrMapOvr>
    <a:masterClrMapping/>
  </p:clrMapOvr>
  <p:transition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5576532"/>
      </p:ext>
    </p:extLst>
  </p:cSld>
  <p:clrMapOvr>
    <a:masterClrMapping/>
  </p:clrMapOvr>
  <p:transition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3645361"/>
      </p:ext>
    </p:extLst>
  </p:cSld>
  <p:clrMapOvr>
    <a:masterClrMapping/>
  </p:clrMapOvr>
  <p:transition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2524589"/>
      </p:ext>
    </p:extLst>
  </p:cSld>
  <p:clrMapOvr>
    <a:masterClrMapping/>
  </p:clrMapOvr>
  <p:transition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3252976"/>
      </p:ext>
    </p:extLst>
  </p:cSld>
  <p:clrMapOvr>
    <a:masterClrMapping/>
  </p:clrMapOvr>
  <p:transition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5005577"/>
      </p:ext>
    </p:extLst>
  </p:cSld>
  <p:clrMapOvr>
    <a:masterClrMapping/>
  </p:clrMapOvr>
  <p:transition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92037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33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3828512"/>
      </p:ext>
    </p:extLst>
  </p:cSld>
  <p:clrMapOvr>
    <a:masterClrMapping/>
  </p:clrMapOvr>
  <p:transition>
    <p:fade thruBlk="1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7729073"/>
      </p:ext>
    </p:extLst>
  </p:cSld>
  <p:clrMapOvr>
    <a:masterClrMapping/>
  </p:clrMapOvr>
  <p:transition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9593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859294"/>
      </p:ext>
    </p:extLst>
  </p:cSld>
  <p:clrMapOvr>
    <a:masterClrMapping/>
  </p:clrMapOvr>
  <p:transition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9814789"/>
      </p:ext>
    </p:extLst>
  </p:cSld>
  <p:clrMapOvr>
    <a:masterClrMapping/>
  </p:clrMapOvr>
  <p:transition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3239857"/>
      </p:ext>
    </p:extLst>
  </p:cSld>
  <p:clrMapOvr>
    <a:masterClrMapping/>
  </p:clrMapOvr>
  <p:transition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5385132"/>
      </p:ext>
    </p:extLst>
  </p:cSld>
  <p:clrMapOvr>
    <a:masterClrMapping/>
  </p:clrMapOvr>
  <p:transition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838542"/>
      </p:ext>
    </p:extLst>
  </p:cSld>
  <p:clrMapOvr>
    <a:masterClrMapping/>
  </p:clrMapOvr>
  <p:transition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5640293"/>
      </p:ext>
    </p:extLst>
  </p:cSld>
  <p:clrMapOvr>
    <a:masterClrMapping/>
  </p:clrMapOvr>
  <p:transition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9472182"/>
      </p:ext>
    </p:extLst>
  </p:cSld>
  <p:clrMapOvr>
    <a:masterClrMapping/>
  </p:clrMapOvr>
  <p:transition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6380623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5236967"/>
      </p:ext>
    </p:extLst>
  </p:cSld>
  <p:clrMapOvr>
    <a:masterClrMapping/>
  </p:clrMapOvr>
  <p:transition>
    <p:fade thruBlk="1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6994365"/>
      </p:ext>
    </p:extLst>
  </p:cSld>
  <p:clrMapOvr>
    <a:masterClrMapping/>
  </p:clrMapOvr>
  <p:transition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5637795"/>
      </p:ext>
    </p:extLst>
  </p:cSld>
  <p:clrMapOvr>
    <a:masterClrMapping/>
  </p:clrMapOvr>
  <p:transition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279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45320683"/>
      </p:ext>
    </p:extLst>
  </p:cSld>
  <p:clrMapOvr>
    <a:masterClrMapping/>
  </p:clrMapOvr>
  <p:transition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9742199"/>
      </p:ext>
    </p:extLst>
  </p:cSld>
  <p:clrMapOvr>
    <a:masterClrMapping/>
  </p:clrMapOvr>
  <p:transition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7721039"/>
      </p:ext>
    </p:extLst>
  </p:cSld>
  <p:clrMapOvr>
    <a:masterClrMapping/>
  </p:clrMapOvr>
  <p:transition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3270553"/>
      </p:ext>
    </p:extLst>
  </p:cSld>
  <p:clrMapOvr>
    <a:masterClrMapping/>
  </p:clrMapOvr>
  <p:transition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5365847"/>
      </p:ext>
    </p:extLst>
  </p:cSld>
  <p:clrMapOvr>
    <a:masterClrMapping/>
  </p:clrMapOvr>
  <p:transition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4415110"/>
      </p:ext>
    </p:extLst>
  </p:cSld>
  <p:clrMapOvr>
    <a:masterClrMapping/>
  </p:clrMapOvr>
  <p:transition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482109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1203365"/>
      </p:ext>
    </p:extLst>
  </p:cSld>
  <p:clrMapOvr>
    <a:masterClrMapping/>
  </p:clrMapOvr>
  <p:transition>
    <p:fade thruBlk="1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286645"/>
      </p:ext>
    </p:extLst>
  </p:cSld>
  <p:clrMapOvr>
    <a:masterClrMapping/>
  </p:clrMapOvr>
  <p:transition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5966772"/>
      </p:ext>
    </p:extLst>
  </p:cSld>
  <p:clrMapOvr>
    <a:masterClrMapping/>
  </p:clrMapOvr>
  <p:transition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3563250"/>
      </p:ext>
    </p:extLst>
  </p:cSld>
  <p:clrMapOvr>
    <a:masterClrMapping/>
  </p:clrMapOvr>
  <p:transition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969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1111030"/>
      </p:ext>
    </p:extLst>
  </p:cSld>
  <p:clrMapOvr>
    <a:masterClrMapping/>
  </p:clrMapOvr>
  <p:transition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776080"/>
      </p:ext>
    </p:extLst>
  </p:cSld>
  <p:clrMapOvr>
    <a:masterClrMapping/>
  </p:clrMapOvr>
  <p:transition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6726139"/>
      </p:ext>
    </p:extLst>
  </p:cSld>
  <p:clrMapOvr>
    <a:masterClrMapping/>
  </p:clrMapOvr>
  <p:transition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4434669"/>
      </p:ext>
    </p:extLst>
  </p:cSld>
  <p:clrMapOvr>
    <a:masterClrMapping/>
  </p:clrMapOvr>
  <p:transition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2783333"/>
      </p:ext>
    </p:extLst>
  </p:cSld>
  <p:clrMapOvr>
    <a:masterClrMapping/>
  </p:clrMapOvr>
  <p:transition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2703017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3712929"/>
      </p:ext>
    </p:extLst>
  </p:cSld>
  <p:clrMapOvr>
    <a:masterClrMapping/>
  </p:clrMapOvr>
  <p:transition>
    <p:fade thruBlk="1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6658270"/>
      </p:ext>
    </p:extLst>
  </p:cSld>
  <p:clrMapOvr>
    <a:masterClrMapping/>
  </p:clrMapOvr>
  <p:transition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4483828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642506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75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1116471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9664909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8865972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425168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1177473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6359552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3989007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4022948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1472972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7144632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479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2185033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9437703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73408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677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9989965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0467071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9488330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0979092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000075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62787602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2020058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9989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1261941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989894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21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3062459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9413309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0284630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6116041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1700080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027576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8959011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9042250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127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056743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233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0635289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183276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6882655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8401281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0059914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2525799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3429162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9357177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938142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9156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231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9135502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5924465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5097130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7206200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5681091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0225889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1565725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4353443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8276399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933675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3100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382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2902265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6017448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2824430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5511368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4904250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8378956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209261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2665886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238E-562C-4031-88F4-B8BC9A90D9C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D388-886C-4C0B-A46E-B5872A12CB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56577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483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4D8-B023-4859-8FF3-C3CD3EFC133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964A-3090-425A-9E6B-ADE5FE2278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5350560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B4F-CD25-45CE-95ED-79D7AD8257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C2D5-124A-41B6-8141-1E3BCD6688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0882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419-D005-4215-B6B8-FBAC7E063B9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092-24DF-4A77-946F-C9A9EBE2B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9333611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99E-ACD2-4E8B-B9BF-5FD2772F97D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2160-7CE5-462C-8071-9CE10DFA2C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4307314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8BF7-99BE-4AD7-9DD6-1596728D525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9DDD-7E65-4C5C-B5E7-EA04113102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5134177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C07-ACDB-44AE-8521-F32525FDFB4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8E4-4259-4E70-8BD6-E8150E73B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5350979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D47-97EC-4632-82A0-7AB84A86C61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115-CF69-4EF1-A530-FB15895A12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7362195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36C-5E2D-4DA5-81E4-24241273BDA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2E5B-4092-4FA0-81E0-C73E06B62A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287344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648-0E54-4B22-94EC-8A975D83A1B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4920-5D81-46A5-9311-EA9C42C956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3183949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9A9-B880-4DAB-9342-67E4BFBD4FC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569F-852C-4FA4-99C3-225141AD07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421022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BDB9-77F2-4AB3-AADB-75F35ECE9ED0}" type="datetimeFigureOut">
              <a:rPr lang="ru-RU" smtClean="0"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6663-3A3E-4D3B-9CA1-AD6308B540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57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46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21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16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98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46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97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10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39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23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40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0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34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66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1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7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3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23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3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3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97B13-9E46-4E70-B80F-5AB085F58D2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0693F-2B1C-4C90-8ABF-ABF88F0316D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.allday.ru/uploads/posts/2008-12/thumbs/1228255493_027_002.jpg" TargetMode="External"/><Relationship Id="rId13" Type="http://schemas.openxmlformats.org/officeDocument/2006/relationships/hyperlink" Target="http://www.soglasie.com/images/emporium/products/media/712.jpg" TargetMode="External"/><Relationship Id="rId3" Type="http://schemas.openxmlformats.org/officeDocument/2006/relationships/hyperlink" Target="http://www.dom-dm.ru/" TargetMode="External"/><Relationship Id="rId7" Type="http://schemas.openxmlformats.org/officeDocument/2006/relationships/hyperlink" Target="https://st.fl.ru/users/kopirin/upload/f_4d07944a972c6.jpg" TargetMode="External"/><Relationship Id="rId12" Type="http://schemas.openxmlformats.org/officeDocument/2006/relationships/hyperlink" Target="http://www.sakvoyage.perm.ru/userfiles/Image/koni.jpg" TargetMode="External"/><Relationship Id="rId2" Type="http://schemas.openxmlformats.org/officeDocument/2006/relationships/hyperlink" Target="https://ru.wikipedia.org/wiki/%D0%94%D0%B5%D0%B4_%D0%9C%D0%BE%D1%80%D0%BE%D0%B7" TargetMode="External"/><Relationship Id="rId16" Type="http://schemas.openxmlformats.org/officeDocument/2006/relationships/hyperlink" Target="http://images.myshared.ru/427318/slide_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1.chitalnya.ru/upload2/676/40615164116024.gif" TargetMode="External"/><Relationship Id="rId11" Type="http://schemas.openxmlformats.org/officeDocument/2006/relationships/hyperlink" Target="http://img0.liveinternet.ru/images/attach/c/2/67/801/67801817_gdezhivet_ded_moroz.jpg" TargetMode="External"/><Relationship Id="rId5" Type="http://schemas.openxmlformats.org/officeDocument/2006/relationships/hyperlink" Target="http://miranimashek.com/_ph/563/2/433871262.jpg?1418586573" TargetMode="External"/><Relationship Id="rId15" Type="http://schemas.openxmlformats.org/officeDocument/2006/relationships/hyperlink" Target="http://images.myshared.ru/312788/slide_12.jpg" TargetMode="External"/><Relationship Id="rId10" Type="http://schemas.openxmlformats.org/officeDocument/2006/relationships/hyperlink" Target="http://arkaim-travel.ru/Image/Ustug/Ustug%203.jpg" TargetMode="External"/><Relationship Id="rId4" Type="http://schemas.openxmlformats.org/officeDocument/2006/relationships/hyperlink" Target="http://doseng.org/foto/77922-prikolnye-ukrasheniya-k-novomu-godu.html" TargetMode="External"/><Relationship Id="rId9" Type="http://schemas.openxmlformats.org/officeDocument/2006/relationships/hyperlink" Target="http://www.sunhome.ru/UsersGallery/wallpapers/19/oboi_kartinki_risunki_novogodnie.jpg" TargetMode="External"/><Relationship Id="rId14" Type="http://schemas.openxmlformats.org/officeDocument/2006/relationships/hyperlink" Target="http://images.myshared.ru/46874/slide_3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7" y="38100"/>
            <a:ext cx="10106526" cy="6781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4216" y="-376654"/>
            <a:ext cx="9144000" cy="2387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Аппликация «Дед Мороз и Снегурочка»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1522" y="5464566"/>
            <a:ext cx="9144000" cy="1393434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EFAC9"/>
              </a:buClr>
              <a:buSzPct val="70000"/>
            </a:pPr>
            <a:r>
              <a:rPr lang="ru-RU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/>
              </a:rPr>
              <a:t>Кузнецова Оксана Александровна, учитель начальных классов, МОУ СОШ № 21, г. Волгодонск , Ростовская область.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757" y="1954083"/>
            <a:ext cx="6107243" cy="1325563"/>
          </a:xfrm>
        </p:spPr>
        <p:txBody>
          <a:bodyPr>
            <a:normAutofit fontScale="90000"/>
          </a:bodyPr>
          <a:lstStyle/>
          <a:p>
            <a:pPr marL="548640" lvl="0" indent="-41148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53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Как выглядит Дед Мороз?</a:t>
            </a:r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8" y="236854"/>
            <a:ext cx="4258752" cy="6369685"/>
          </a:xfrm>
        </p:spPr>
      </p:pic>
    </p:spTree>
    <p:extLst>
      <p:ext uri="{BB962C8B-B14F-4D97-AF65-F5344CB8AC3E}">
        <p14:creationId xmlns:p14="http://schemas.microsoft.com/office/powerpoint/2010/main" val="29496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203" y="5726814"/>
            <a:ext cx="10089630" cy="1325563"/>
          </a:xfrm>
        </p:spPr>
        <p:txBody>
          <a:bodyPr/>
          <a:lstStyle/>
          <a:p>
            <a:pPr marL="548640" lvl="0" indent="-41148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3300" b="1" i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Ездит Дед Мороз  на тройке лошадей</a:t>
            </a:r>
            <a:br>
              <a:rPr lang="ru-RU" sz="3300" b="1" i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11579"/>
            <a:ext cx="9040947" cy="5321577"/>
          </a:xfrm>
        </p:spPr>
      </p:pic>
    </p:spTree>
    <p:extLst>
      <p:ext uri="{BB962C8B-B14F-4D97-AF65-F5344CB8AC3E}">
        <p14:creationId xmlns:p14="http://schemas.microsoft.com/office/powerpoint/2010/main" val="11323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668905" y="5576798"/>
            <a:ext cx="846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i="1" dirty="0">
                <a:solidFill>
                  <a:srgbClr val="002060"/>
                </a:solidFill>
                <a:latin typeface="Franklin Gothic Medium Cond" pitchFamily="34" charset="0"/>
                <a:cs typeface="Arial" panose="020B0604020202020204" pitchFamily="34" charset="0"/>
              </a:rPr>
              <a:t>В 1998 российской родиной Деда Мороза был назван Великий Устюг - древнейший город Вологодской области</a:t>
            </a:r>
            <a:endParaRPr lang="ru-RU" b="1" i="1" dirty="0">
              <a:solidFill>
                <a:srgbClr val="002060"/>
              </a:solidFill>
              <a:latin typeface="Franklin Gothic Medium Con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397" y="5294313"/>
            <a:ext cx="10515600" cy="842624"/>
          </a:xfrm>
        </p:spPr>
        <p:txBody>
          <a:bodyPr>
            <a:normAutofit lnSpcReduction="10000"/>
          </a:bodyPr>
          <a:lstStyle/>
          <a:p>
            <a:pPr marL="548640" lvl="0" indent="-411480" algn="ctr">
              <a:lnSpc>
                <a:spcPct val="10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Franklin Gothic Medium Cond" pitchFamily="34" charset="0"/>
              </a:rPr>
              <a:t>Вотчина Деда Мороза находится в нескольких километрах от города  Великий Устюг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03" y="365125"/>
            <a:ext cx="7502769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0" y="134008"/>
            <a:ext cx="3929974" cy="3294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4448" y="3286125"/>
            <a:ext cx="4929188" cy="1928813"/>
          </a:xfrm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  <a:t>	</a:t>
            </a:r>
            <a:r>
              <a:rPr lang="ru-RU" b="1" i="1" dirty="0">
                <a:solidFill>
                  <a:srgbClr val="FF0000"/>
                </a:solidFill>
                <a:latin typeface="Franklin Gothic Medium Cond" pitchFamily="34" charset="0"/>
              </a:rPr>
              <a:t>Пройдя от врат по Алее Чудес можно увидеть великолепный, разукрашенный деревянными узорами, сам Терем Деда Мороза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55" y="134008"/>
            <a:ext cx="4431890" cy="3075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04" y="3426180"/>
            <a:ext cx="4646341" cy="32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99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09687" y="4143376"/>
            <a:ext cx="4071938" cy="2500313"/>
          </a:xfrm>
        </p:spPr>
        <p:txBody>
          <a:bodyPr>
            <a:normAutofit fontScale="25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dirty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  <a:t>     </a:t>
            </a:r>
            <a:r>
              <a:rPr lang="ru-RU" sz="7200" b="1" i="1" dirty="0">
                <a:solidFill>
                  <a:srgbClr val="FF0000"/>
                </a:solidFill>
                <a:latin typeface="Franklin Gothic Medium Cond" pitchFamily="34" charset="0"/>
              </a:rPr>
              <a:t>	В Тереме Деда Мороза есть всё</a:t>
            </a:r>
            <a:r>
              <a:rPr lang="ru-RU" sz="7200" b="1" i="1" dirty="0" smtClean="0">
                <a:solidFill>
                  <a:srgbClr val="FF0000"/>
                </a:solidFill>
                <a:latin typeface="Franklin Gothic Medium Cond" pitchFamily="34" charset="0"/>
              </a:rPr>
              <a:t>, что </a:t>
            </a:r>
            <a:r>
              <a:rPr lang="ru-RU" sz="7200" b="1" i="1" dirty="0">
                <a:solidFill>
                  <a:srgbClr val="FF0000"/>
                </a:solidFill>
                <a:latin typeface="Franklin Gothic Medium Cond" pitchFamily="34" charset="0"/>
              </a:rPr>
              <a:t>необходимо самому хозяину и его помощникам. Это и рабочий кабинет Деда Мороза, и его спальня- опочивальня , где стоит дубовая кровать, на которой лежат 8 подушек,  Дед Мороз спит на каждой из них по очереди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4" y="214313"/>
            <a:ext cx="3562597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81" y="214313"/>
            <a:ext cx="4357991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4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738939" y="2000251"/>
            <a:ext cx="3686175" cy="2879725"/>
          </a:xfrm>
        </p:spPr>
        <p:txBody>
          <a:bodyPr>
            <a:normAutofit fontScale="70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	</a:t>
            </a:r>
            <a:r>
              <a:rPr lang="ru-RU" sz="3800" b="1" i="1" dirty="0" smtClean="0">
                <a:solidFill>
                  <a:srgbClr val="FF0000"/>
                </a:solidFill>
              </a:rPr>
              <a:t> </a:t>
            </a:r>
            <a:r>
              <a:rPr lang="ru-RU" sz="3800" b="1" i="1" dirty="0" smtClean="0">
                <a:solidFill>
                  <a:srgbClr val="FF0000"/>
                </a:solidFill>
                <a:latin typeface="Franklin Gothic Medium Cond" pitchFamily="34" charset="0"/>
              </a:rPr>
              <a:t>В центре терема - </a:t>
            </a:r>
            <a:r>
              <a:rPr lang="ru-RU" sz="3800" b="1" i="1" dirty="0">
                <a:solidFill>
                  <a:srgbClr val="FF0000"/>
                </a:solidFill>
                <a:latin typeface="Franklin Gothic Medium Cond" pitchFamily="34" charset="0"/>
              </a:rPr>
              <a:t>сказочный трон, присев на который можно загадать желание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274638"/>
            <a:ext cx="4987636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2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30476" y="5140458"/>
            <a:ext cx="7000875" cy="1308100"/>
          </a:xfrm>
        </p:spPr>
        <p:txBody>
          <a:bodyPr>
            <a:normAutofit fontScale="40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ru-RU" sz="4200" b="1" i="1" dirty="0" smtClean="0">
                <a:solidFill>
                  <a:srgbClr val="FF0000"/>
                </a:solidFill>
              </a:rPr>
              <a:t>	</a:t>
            </a:r>
            <a:r>
              <a:rPr lang="ru-RU" sz="4200" b="1" i="1" dirty="0" smtClean="0">
                <a:solidFill>
                  <a:srgbClr val="FF0000"/>
                </a:solidFill>
                <a:latin typeface="Franklin Gothic Medium Cond" pitchFamily="34" charset="0"/>
              </a:rPr>
              <a:t>Только за год  Дед Мороз получил от детей около 260 тысяч писем.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b="1" i="1" dirty="0" smtClean="0">
                <a:solidFill>
                  <a:srgbClr val="FF0000"/>
                </a:solidFill>
                <a:latin typeface="Franklin Gothic Medium Cond" pitchFamily="34" charset="0"/>
              </a:rPr>
              <a:t>Дед Мороз получает детские письма и готовит подарки. А это значит, что Новый год обязательно наступит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latin typeface="Franklin Gothic Medium Con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4" y="274638"/>
            <a:ext cx="6220691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20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54741" y="1124262"/>
            <a:ext cx="4357687" cy="2994754"/>
          </a:xfrm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  <a:t>      Снегурочка –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  <a:t>    внучка  Деда Мороза</a:t>
            </a: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  <a:t>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  <a:t>     Образ Снегурочки - символ застывших вод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" y="0"/>
            <a:ext cx="4931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99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2283" y="517803"/>
            <a:ext cx="3214687" cy="634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  <a:cs typeface="Arial" panose="020B0604020202020204" pitchFamily="34" charset="0"/>
              </a:rPr>
              <a:t>Снегурочка </a:t>
            </a:r>
            <a:r>
              <a:rPr lang="ru-RU" sz="2800" b="1" i="1" dirty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  <a:cs typeface="Arial" panose="020B0604020202020204" pitchFamily="34" charset="0"/>
              </a:rPr>
              <a:t>помогает своему уже давно немолодому дедушке веселить ребятню играми, водить у елки хороводы, раздавать подарки</a:t>
            </a:r>
          </a:p>
          <a:p>
            <a:pPr algn="ctr"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 </a:t>
            </a:r>
            <a:endParaRPr lang="ru-RU" sz="2000" dirty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85" y="200869"/>
            <a:ext cx="4533363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6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7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3234191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ru-RU" b="0" dirty="0">
                <a:solidFill>
                  <a:srgbClr val="000000"/>
                </a:solidFill>
                <a:effectLst/>
              </a:rPr>
              <a:t/>
            </a:r>
            <a:br>
              <a:rPr lang="ru-RU" b="0" dirty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522913" y="5284788"/>
            <a:ext cx="4055802" cy="720725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34344" y="404665"/>
            <a:ext cx="5799985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Вот идет какой-то дед,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 шубу теплую одет.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На плече его - мешок,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 бороде его - снежок.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Этот дед и твой, и мой,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К нам опять пришел зимой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И в мешке своём принёс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Всем подарки ...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9536" y="4941168"/>
            <a:ext cx="88403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Дед Мороз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3" y="506222"/>
            <a:ext cx="2944368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84" y="1602986"/>
            <a:ext cx="7414054" cy="4612640"/>
          </a:xfrm>
        </p:spPr>
      </p:pic>
    </p:spTree>
    <p:extLst>
      <p:ext uri="{BB962C8B-B14F-4D97-AF65-F5344CB8AC3E}">
        <p14:creationId xmlns:p14="http://schemas.microsoft.com/office/powerpoint/2010/main" val="41712269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069" y="104931"/>
            <a:ext cx="94656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Правила работы ножницами: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8282" y="1142985"/>
            <a:ext cx="8929718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b="1" i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Держи ножницы концами вниз и от себя.</a:t>
            </a:r>
          </a:p>
          <a:p>
            <a:pPr marL="514350" indent="-514350">
              <a:defRPr/>
            </a:pPr>
            <a:r>
              <a:rPr lang="ru-RU" sz="2800" b="1" i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2. Вырезая деталь, поворачивай лист бумаги, а не ножницы.</a:t>
            </a:r>
          </a:p>
          <a:p>
            <a:pPr marL="514350" indent="-514350">
              <a:defRPr/>
            </a:pPr>
            <a:r>
              <a:rPr lang="ru-RU" sz="2800" b="1" i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3. Заготовку держи за большую часть, а меньшую отрезай.</a:t>
            </a:r>
          </a:p>
          <a:p>
            <a:pPr marL="514350" indent="-514350">
              <a:defRPr/>
            </a:pPr>
            <a:r>
              <a:rPr lang="ru-RU" sz="2800" b="1" i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4. Передавай ножницы закрытыми и кольцами вперёд.</a:t>
            </a:r>
          </a:p>
          <a:p>
            <a:pPr marL="514350" indent="-514350">
              <a:defRPr/>
            </a:pPr>
            <a:r>
              <a:rPr lang="ru-RU" sz="2800" b="1" i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5. Прежде чем встать с места, положи ножницы на стол.</a:t>
            </a:r>
          </a:p>
          <a:p>
            <a:pPr marL="514350" indent="-514350">
              <a:defRPr/>
            </a:pPr>
            <a:r>
              <a:rPr lang="ru-RU" sz="2800" b="1" i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6. Оставляй ножницы на столе с закрытыми лезвиями. Храни их в  специальном футляре.</a:t>
            </a:r>
          </a:p>
          <a:p>
            <a:pPr marL="514350" indent="-514350" algn="ctr">
              <a:defRPr/>
            </a:pPr>
            <a:endParaRPr lang="ru-RU" sz="3200" b="1" dirty="0">
              <a:ln w="1905">
                <a:solidFill>
                  <a:prstClr val="black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175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89" y="219075"/>
            <a:ext cx="813633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Техника безопасности </a:t>
            </a:r>
          </a:p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 работе с ножницами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811339"/>
            <a:ext cx="2376488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437064"/>
            <a:ext cx="4014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77" y="1811339"/>
            <a:ext cx="239553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24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747" y="0"/>
            <a:ext cx="7847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Правила работы  клеем: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8282" y="1071547"/>
            <a:ext cx="8929718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Работай на подкладном листе.</a:t>
            </a:r>
          </a:p>
          <a:p>
            <a:pPr marL="514350" indent="-514350"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2. Сначала намазывай деталь  клеем от середины к краям.</a:t>
            </a:r>
          </a:p>
          <a:p>
            <a:pPr marL="514350" indent="-514350"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3. Затем промазывай деталь по краям .</a:t>
            </a:r>
          </a:p>
          <a:p>
            <a:pPr marL="514350" indent="-514350"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4. Склеенные детали прогладь тряпочкой.</a:t>
            </a:r>
          </a:p>
          <a:p>
            <a:pPr marL="514350" indent="-514350"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5. Клади кисть на место.</a:t>
            </a:r>
          </a:p>
          <a:p>
            <a:pPr marL="514350" indent="-514350">
              <a:defRPr/>
            </a:pPr>
            <a:r>
              <a:rPr lang="ru-RU" sz="3600" b="1" dirty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6. После работы вымой и высуши кисть.</a:t>
            </a:r>
          </a:p>
          <a:p>
            <a:pPr marL="514350" indent="-514350" algn="ctr">
              <a:defRPr/>
            </a:pPr>
            <a:endParaRPr lang="ru-RU" sz="3200" b="1" dirty="0">
              <a:ln w="1905">
                <a:solidFill>
                  <a:prstClr val="black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70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6" y="274638"/>
            <a:ext cx="8319912" cy="62842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684" name="Прямоугольник 4"/>
          <p:cNvSpPr>
            <a:spLocks noChangeArrowheads="1"/>
          </p:cNvSpPr>
          <p:nvPr/>
        </p:nvSpPr>
        <p:spPr bwMode="auto">
          <a:xfrm>
            <a:off x="3719513" y="3860800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prstClr val="white"/>
                </a:solidFill>
              </a:rPr>
              <a:t> </a:t>
            </a:r>
            <a:r>
              <a:rPr lang="ru-RU" altLang="ru-RU" sz="2400" b="1" i="1" dirty="0">
                <a:solidFill>
                  <a:prstClr val="white"/>
                </a:solidFill>
              </a:rPr>
              <a:t>1. Углы квадрата загибаем к середине, форма «самолетик»</a:t>
            </a:r>
          </a:p>
        </p:txBody>
      </p:sp>
    </p:spTree>
    <p:extLst>
      <p:ext uri="{BB962C8B-B14F-4D97-AF65-F5344CB8AC3E}">
        <p14:creationId xmlns:p14="http://schemas.microsoft.com/office/powerpoint/2010/main" val="1863971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78" y="274638"/>
            <a:ext cx="7789334" cy="62729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3732" name="Прямоугольник 4"/>
          <p:cNvSpPr>
            <a:spLocks noChangeArrowheads="1"/>
          </p:cNvSpPr>
          <p:nvPr/>
        </p:nvSpPr>
        <p:spPr bwMode="auto">
          <a:xfrm>
            <a:off x="3503614" y="3644900"/>
            <a:ext cx="5761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prstClr val="white"/>
                </a:solidFill>
              </a:rPr>
              <a:t>2. Нижний угол (белый) загнуть к верхнему углу. Уголки должны «поцеловаться»</a:t>
            </a:r>
          </a:p>
        </p:txBody>
      </p:sp>
    </p:spTree>
    <p:extLst>
      <p:ext uri="{BB962C8B-B14F-4D97-AF65-F5344CB8AC3E}">
        <p14:creationId xmlns:p14="http://schemas.microsoft.com/office/powerpoint/2010/main" val="6949266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9" y="274638"/>
            <a:ext cx="7202311" cy="61600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4756" name="Прямоугольник 4"/>
          <p:cNvSpPr>
            <a:spLocks noChangeArrowheads="1"/>
          </p:cNvSpPr>
          <p:nvPr/>
        </p:nvSpPr>
        <p:spPr bwMode="auto">
          <a:xfrm>
            <a:off x="3863976" y="4221163"/>
            <a:ext cx="4842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prstClr val="white"/>
                </a:solidFill>
              </a:rPr>
              <a:t>3. Переворачиваем заготовку</a:t>
            </a:r>
          </a:p>
        </p:txBody>
      </p:sp>
    </p:spTree>
    <p:extLst>
      <p:ext uri="{BB962C8B-B14F-4D97-AF65-F5344CB8AC3E}">
        <p14:creationId xmlns:p14="http://schemas.microsoft.com/office/powerpoint/2010/main" val="3776285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8" y="274638"/>
            <a:ext cx="7552265" cy="60340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5780" name="Прямоугольник 4"/>
          <p:cNvSpPr>
            <a:spLocks noChangeArrowheads="1"/>
          </p:cNvSpPr>
          <p:nvPr/>
        </p:nvSpPr>
        <p:spPr bwMode="auto">
          <a:xfrm>
            <a:off x="3578578" y="4488393"/>
            <a:ext cx="5531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prstClr val="white"/>
                </a:solidFill>
              </a:rPr>
              <a:t>4. Верхний уголок  отгибаем вниз</a:t>
            </a:r>
          </a:p>
        </p:txBody>
      </p:sp>
    </p:spTree>
    <p:extLst>
      <p:ext uri="{BB962C8B-B14F-4D97-AF65-F5344CB8AC3E}">
        <p14:creationId xmlns:p14="http://schemas.microsoft.com/office/powerpoint/2010/main" val="32606087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274638"/>
            <a:ext cx="7597421" cy="60340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6804" name="Прямоугольник 4"/>
          <p:cNvSpPr>
            <a:spLocks noChangeArrowheads="1"/>
          </p:cNvSpPr>
          <p:nvPr/>
        </p:nvSpPr>
        <p:spPr bwMode="auto">
          <a:xfrm>
            <a:off x="4079876" y="5732463"/>
            <a:ext cx="4918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prstClr val="white"/>
                </a:solidFill>
              </a:rPr>
              <a:t>5.Делаем отворот «шапочки»</a:t>
            </a:r>
          </a:p>
        </p:txBody>
      </p:sp>
    </p:spTree>
    <p:extLst>
      <p:ext uri="{BB962C8B-B14F-4D97-AF65-F5344CB8AC3E}">
        <p14:creationId xmlns:p14="http://schemas.microsoft.com/office/powerpoint/2010/main" val="299624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274638"/>
            <a:ext cx="7439377" cy="6363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7828" name="Прямоугольник 4"/>
          <p:cNvSpPr>
            <a:spLocks noChangeArrowheads="1"/>
          </p:cNvSpPr>
          <p:nvPr/>
        </p:nvSpPr>
        <p:spPr bwMode="auto">
          <a:xfrm>
            <a:off x="4224338" y="48688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prstClr val="white"/>
                </a:solidFill>
              </a:rPr>
              <a:t>6.Переворачиваем </a:t>
            </a:r>
            <a:r>
              <a:rPr lang="ru-RU" altLang="ru-RU" sz="2400" b="1" i="1" dirty="0">
                <a:solidFill>
                  <a:prstClr val="white"/>
                </a:solidFill>
              </a:rPr>
              <a:t>поделку и загибаем углы. Углы можно подклеить</a:t>
            </a:r>
          </a:p>
        </p:txBody>
      </p:sp>
    </p:spTree>
    <p:extLst>
      <p:ext uri="{BB962C8B-B14F-4D97-AF65-F5344CB8AC3E}">
        <p14:creationId xmlns:p14="http://schemas.microsoft.com/office/powerpoint/2010/main" val="1842185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65" y="1997074"/>
            <a:ext cx="105156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5300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n-ea"/>
                <a:cs typeface="Segoe UI" pitchFamily="34" charset="0"/>
              </a:rPr>
              <a:t>Познакомьтесь – </a:t>
            </a:r>
            <a:br>
              <a:rPr lang="ru-RU" sz="5300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n-ea"/>
                <a:cs typeface="Segoe UI" pitchFamily="34" charset="0"/>
              </a:rPr>
            </a:br>
            <a:r>
              <a:rPr lang="ru-RU" sz="5300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n-ea"/>
                <a:cs typeface="Segoe UI" pitchFamily="34" charset="0"/>
              </a:rPr>
              <a:t>Дед Мороз!</a:t>
            </a:r>
            <a:r>
              <a:rPr lang="ru-RU" sz="4000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n-ea"/>
                <a:cs typeface="Segoe UI" pitchFamily="34" charset="0"/>
              </a:rPr>
              <a:t/>
            </a:r>
            <a:br>
              <a:rPr lang="ru-RU" sz="4000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n-ea"/>
                <a:cs typeface="Segoe UI" pitchFamily="34" charset="0"/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82" y="462549"/>
            <a:ext cx="4171962" cy="5720175"/>
          </a:xfrm>
        </p:spPr>
      </p:pic>
    </p:spTree>
    <p:extLst>
      <p:ext uri="{BB962C8B-B14F-4D97-AF65-F5344CB8AC3E}">
        <p14:creationId xmlns:p14="http://schemas.microsoft.com/office/powerpoint/2010/main" val="560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81" y="1566334"/>
            <a:ext cx="7781037" cy="4708525"/>
          </a:xfrm>
        </p:spPr>
      </p:pic>
    </p:spTree>
    <p:extLst>
      <p:ext uri="{BB962C8B-B14F-4D97-AF65-F5344CB8AC3E}">
        <p14:creationId xmlns:p14="http://schemas.microsoft.com/office/powerpoint/2010/main" val="31235069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>
                <a:solidFill>
                  <a:schemeClr val="accent2"/>
                </a:solidFill>
              </a:rPr>
              <a:t>Наши работы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16" y="1417638"/>
            <a:ext cx="6278880" cy="4706112"/>
          </a:xfrm>
        </p:spPr>
      </p:pic>
    </p:spTree>
    <p:extLst>
      <p:ext uri="{BB962C8B-B14F-4D97-AF65-F5344CB8AC3E}">
        <p14:creationId xmlns:p14="http://schemas.microsoft.com/office/powerpoint/2010/main" val="41333742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274638"/>
            <a:ext cx="8511821" cy="6193894"/>
          </a:xfrm>
        </p:spPr>
      </p:pic>
    </p:spTree>
    <p:extLst>
      <p:ext uri="{BB962C8B-B14F-4D97-AF65-F5344CB8AC3E}">
        <p14:creationId xmlns:p14="http://schemas.microsoft.com/office/powerpoint/2010/main" val="146224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809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5953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2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1" y="5226051"/>
            <a:ext cx="316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61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Использованные материалы: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4282"/>
            <a:ext cx="10515600" cy="5606321"/>
          </a:xfrm>
        </p:spPr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https://ru.wikipedia.org/wiki/%D0%94%D0%B5%D0%B4_%D0%9C%D0%BE%D1%80%D0%BE%D0%B7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http://www.dom-dm.ru/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http://doseng.org/foto/77922-prikolnye-ukrasheniya-k-novomu-godu.html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http://miranimashek.com/_ph/563/2/433871262.jpg?1418586573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http://img01.chitalnya.ru/upload2/676/40615164116024.gif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https://st.fl.ru/users/kopirin/upload/f_4d07944a972c6.jpg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http://i.allday.ru/uploads/posts/2008-12/thumbs/1228255493_027_002.jpg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http://www.sunhome.ru/UsersGallery/wallpapers/19/oboi_kartinki_risunki_novogodnie.jpg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http://arkaim-travel.ru/Image/Ustug/Ustug%203.jpg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http://img0.liveinternet.ru/images/attach/c/2//67/801/67801817_gdezhivet_ded_moroz.jpg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http://www.sakvoyage.perm.ru/userfiles/Image/koni.jpg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http://www.soglasie.com/images/emporium/products/media/712.jpg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http://images.myshared.ru/46874/slide_3.jpg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http://images.myshared.ru/312788/slide_12.jpg</a:t>
            </a:r>
            <a:endParaRPr lang="ru-RU" sz="1400" dirty="0" smtClean="0"/>
          </a:p>
          <a:p>
            <a:r>
              <a:rPr lang="en-US" sz="1400" dirty="0" smtClean="0">
                <a:hlinkClick r:id="rId16"/>
              </a:rPr>
              <a:t>http://images.myshared.ru/427318/slide_7.jpg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86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Происхождение Деда Мороза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81" y="1825625"/>
            <a:ext cx="6753038" cy="4351338"/>
          </a:xfrm>
        </p:spPr>
      </p:pic>
    </p:spTree>
    <p:extLst>
      <p:ext uri="{BB962C8B-B14F-4D97-AF65-F5344CB8AC3E}">
        <p14:creationId xmlns:p14="http://schemas.microsoft.com/office/powerpoint/2010/main" val="8608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8586"/>
          </a:xfrm>
        </p:spPr>
        <p:txBody>
          <a:bodyPr>
            <a:noAutofit/>
          </a:bodyPr>
          <a:lstStyle/>
          <a:p>
            <a:pPr marL="548640" lvl="0" indent="-41148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ea typeface="+mn-ea"/>
                <a:cs typeface="+mn-cs"/>
              </a:rPr>
              <a:t>В канун праздника деревенская молодежь надевала маски, ходила по домам, колядовала. Среди колядующих часто был один "человек", одетый страшнее всех. Как правило, ему запрещалось говорить. Это был самый старый и самый грозный дух, его еще часто называли просто Дедом</a:t>
            </a:r>
            <a:b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ea typeface="+mn-ea"/>
                <a:cs typeface="+mn-cs"/>
              </a:rPr>
            </a:br>
            <a:endParaRPr lang="ru-RU" sz="2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77" y="2175581"/>
            <a:ext cx="7480111" cy="4351338"/>
          </a:xfrm>
        </p:spPr>
      </p:pic>
    </p:spTree>
    <p:extLst>
      <p:ext uri="{BB962C8B-B14F-4D97-AF65-F5344CB8AC3E}">
        <p14:creationId xmlns:p14="http://schemas.microsoft.com/office/powerpoint/2010/main" val="42091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351" y="1927340"/>
            <a:ext cx="7011649" cy="3708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Согласно другой версии, "прапрадедом" современного русского Деда Мороза был герой русских народных сказок Морозко или Мороз красный нос, хозяин погоды, зимы и мороза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latin typeface="Franklin Gothic Medium Cond" pitchFamily="34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15450"/>
            <a:ext cx="4346099" cy="5771050"/>
          </a:xfrm>
        </p:spPr>
      </p:pic>
    </p:spTree>
    <p:extLst>
      <p:ext uri="{BB962C8B-B14F-4D97-AF65-F5344CB8AC3E}">
        <p14:creationId xmlns:p14="http://schemas.microsoft.com/office/powerpoint/2010/main" val="18783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342089" cy="4351338"/>
          </a:xfrm>
        </p:spPr>
        <p:txBody>
          <a:bodyPr>
            <a:noAutofit/>
          </a:bodyPr>
          <a:lstStyle/>
          <a:p>
            <a:pPr marL="548640" lvl="0" indent="-411480" algn="ctr">
              <a:lnSpc>
                <a:spcPct val="10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defRPr/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Franklin Gothic Medium Cond" pitchFamily="34" charset="0"/>
              </a:rPr>
              <a:t>Его называли Дедом Трескуном и представляли старичком с длинной бородой и суровым как русские  морозы нравом</a:t>
            </a:r>
          </a:p>
          <a:p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48" y="0"/>
            <a:ext cx="3715352" cy="64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059" y="2643630"/>
            <a:ext cx="6871741" cy="1325563"/>
          </a:xfrm>
        </p:spPr>
        <p:txBody>
          <a:bodyPr>
            <a:noAutofit/>
          </a:bodyPr>
          <a:lstStyle/>
          <a:p>
            <a:pPr marL="548640" lvl="0" indent="-41148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4000" dirty="0" smtClean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ea typeface="+mn-ea"/>
                <a:cs typeface="+mn-cs"/>
              </a:rPr>
              <a:t>  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 Cond" pitchFamily="34" charset="0"/>
                <a:ea typeface="+mn-ea"/>
                <a:cs typeface="+mn-cs"/>
              </a:rPr>
              <a:t>Поначалу 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Franklin Gothic Medium Cond" pitchFamily="34" charset="0"/>
                <a:ea typeface="+mn-ea"/>
                <a:cs typeface="+mn-cs"/>
              </a:rPr>
              <a:t>он воровал непослушных  детей и уносил их в мешке. Но со временем Мороз подобрел и стал уже сам одаривать детишек. Дед Мороз стал символом праздника Нового Года.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4" y="386204"/>
            <a:ext cx="3778105" cy="5679751"/>
          </a:xfrm>
        </p:spPr>
      </p:pic>
    </p:spTree>
    <p:extLst>
      <p:ext uri="{BB962C8B-B14F-4D97-AF65-F5344CB8AC3E}">
        <p14:creationId xmlns:p14="http://schemas.microsoft.com/office/powerpoint/2010/main" val="34266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158" y="2137958"/>
            <a:ext cx="6640642" cy="341640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i="1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ea typeface="+mn-ea"/>
                <a:cs typeface="Arial" panose="020B0604020202020204" pitchFamily="34" charset="0"/>
              </a:rPr>
              <a:t>Наш Мороз - персонаж славянского фольклора. На протяжении многих поколений наши предки создавали и хранили своеобразную устную летопись : предания, сказания, обрядовые песни, легенды и сказки о Дедушке Морозе</a:t>
            </a:r>
            <a:br>
              <a:rPr lang="ru-RU" sz="3200" b="1" i="1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ea typeface="+mn-ea"/>
                <a:cs typeface="Arial" panose="020B0604020202020204" pitchFamily="34" charset="0"/>
              </a:rPr>
              <a:t> </a:t>
            </a:r>
            <a:br>
              <a:rPr lang="ru-RU" sz="3200" b="1" i="1" dirty="0">
                <a:solidFill>
                  <a:srgbClr val="1F497D">
                    <a:lumMod val="75000"/>
                  </a:srgbClr>
                </a:solidFill>
                <a:latin typeface="Franklin Gothic Medium Cond" pitchFamily="34" charset="0"/>
                <a:ea typeface="+mn-ea"/>
                <a:cs typeface="Arial" panose="020B0604020202020204" pitchFamily="34" charset="0"/>
              </a:rPr>
            </a:br>
            <a:endParaRPr lang="ru-RU" sz="32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5472"/>
            <a:ext cx="3856087" cy="5455268"/>
          </a:xfrm>
        </p:spPr>
      </p:pic>
    </p:spTree>
    <p:extLst>
      <p:ext uri="{BB962C8B-B14F-4D97-AF65-F5344CB8AC3E}">
        <p14:creationId xmlns:p14="http://schemas.microsoft.com/office/powerpoint/2010/main" val="4418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529</Words>
  <Application>Microsoft Office PowerPoint</Application>
  <PresentationFormat>Широкоэкранный</PresentationFormat>
  <Paragraphs>85</Paragraphs>
  <Slides>34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34</vt:i4>
      </vt:variant>
    </vt:vector>
  </HeadingPairs>
  <TitlesOfParts>
    <vt:vector size="68" baseType="lpstr">
      <vt:lpstr>Arial</vt:lpstr>
      <vt:lpstr>Book Antiqua</vt:lpstr>
      <vt:lpstr>Calibri</vt:lpstr>
      <vt:lpstr>Calibri Light</vt:lpstr>
      <vt:lpstr>Calisto MT</vt:lpstr>
      <vt:lpstr>Courier New</vt:lpstr>
      <vt:lpstr>Franklin Gothic Medium Cond</vt:lpstr>
      <vt:lpstr>Lucida Sans</vt:lpstr>
      <vt:lpstr>Segoe UI</vt:lpstr>
      <vt:lpstr>Times New Roman</vt:lpstr>
      <vt:lpstr>Wingdings</vt:lpstr>
      <vt:lpstr>Wingdings 2</vt:lpstr>
      <vt:lpstr>Wingdings 3</vt:lpstr>
      <vt:lpstr>Тема Office</vt:lpstr>
      <vt:lpstr>Апекс</vt:lpstr>
      <vt:lpstr>1_Апекс</vt:lpstr>
      <vt:lpstr>2_Апекс</vt:lpstr>
      <vt:lpstr>3_Апекс</vt:lpstr>
      <vt:lpstr>4_Апекс</vt:lpstr>
      <vt:lpstr>5_Апекс</vt:lpstr>
      <vt:lpstr>6_Апекс</vt:lpstr>
      <vt:lpstr>7_Апекс</vt:lpstr>
      <vt:lpstr>8_Апекс</vt:lpstr>
      <vt:lpstr>9_Апекс</vt:lpstr>
      <vt:lpstr>10_Апекс</vt:lpstr>
      <vt:lpstr>11_Апекс</vt:lpstr>
      <vt:lpstr>12_Апекс</vt:lpstr>
      <vt:lpstr>13_Апекс</vt:lpstr>
      <vt:lpstr>14_Апекс</vt:lpstr>
      <vt:lpstr>15_Апекс</vt:lpstr>
      <vt:lpstr>16_Апекс</vt:lpstr>
      <vt:lpstr>17_Апекс</vt:lpstr>
      <vt:lpstr>18_Апекс</vt:lpstr>
      <vt:lpstr>19_Апекс</vt:lpstr>
      <vt:lpstr>Аппликация «Дед Мороз и Снегурочка»</vt:lpstr>
      <vt:lpstr> </vt:lpstr>
      <vt:lpstr>Познакомьтесь –  Дед Мороз! </vt:lpstr>
      <vt:lpstr>        Происхождение Деда Мороза</vt:lpstr>
      <vt:lpstr>В канун праздника деревенская молодежь надевала маски, ходила по домам, колядовала. Среди колядующих часто был один "человек", одетый страшнее всех. Как правило, ему запрещалось говорить. Это был самый старый и самый грозный дух, его еще часто называли просто Дедом </vt:lpstr>
      <vt:lpstr>Согласно другой версии, "прапрадедом" современного русского Деда Мороза был герой русских народных сказок Морозко или Мороз красный нос, хозяин погоды, зимы и мороза </vt:lpstr>
      <vt:lpstr>Презентация PowerPoint</vt:lpstr>
      <vt:lpstr>   Поначалу он воровал непослушных  детей и уносил их в мешке. Но со временем Мороз подобрел и стал уже сам одаривать детишек. Дед Мороз стал символом праздника Нового Года. </vt:lpstr>
      <vt:lpstr>Наш Мороз - персонаж славянского фольклора. На протяжении многих поколений наши предки создавали и хранили своеобразную устную летопись : предания, сказания, обрядовые песни, легенды и сказки о Дедушке Морозе   </vt:lpstr>
      <vt:lpstr>Как выглядит Дед Мороз? </vt:lpstr>
      <vt:lpstr>Ездит Дед Мороз  на тройке лошадей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работы</vt:lpstr>
      <vt:lpstr>Презентация PowerPoint</vt:lpstr>
      <vt:lpstr>Презентация PowerPoint</vt:lpstr>
      <vt:lpstr>Использованные материалы: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1234</dc:creator>
  <cp:lastModifiedBy>1234</cp:lastModifiedBy>
  <cp:revision>19</cp:revision>
  <dcterms:created xsi:type="dcterms:W3CDTF">2014-12-28T07:54:15Z</dcterms:created>
  <dcterms:modified xsi:type="dcterms:W3CDTF">2014-12-28T10:50:59Z</dcterms:modified>
</cp:coreProperties>
</file>