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75" r:id="rId4"/>
    <p:sldId id="276" r:id="rId5"/>
    <p:sldId id="277" r:id="rId6"/>
    <p:sldId id="264" r:id="rId7"/>
    <p:sldId id="260" r:id="rId8"/>
    <p:sldId id="268" r:id="rId9"/>
    <p:sldId id="265" r:id="rId10"/>
    <p:sldId id="266" r:id="rId11"/>
    <p:sldId id="267" r:id="rId12"/>
    <p:sldId id="269" r:id="rId13"/>
    <p:sldId id="270" r:id="rId14"/>
    <p:sldId id="272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B25-9D64-4883-AD4E-F989469F95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p.ru/users/toniast/post127224525/" TargetMode="External"/><Relationship Id="rId7" Type="http://schemas.openxmlformats.org/officeDocument/2006/relationships/hyperlink" Target="http://www.eka-mama.ru/homemade/detail.php?ID=4152" TargetMode="External"/><Relationship Id="rId2" Type="http://schemas.openxmlformats.org/officeDocument/2006/relationships/hyperlink" Target="http://stranamasterov.ru/node/427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ozo.ru/archives" TargetMode="External"/><Relationship Id="rId5" Type="http://schemas.openxmlformats.org/officeDocument/2006/relationships/hyperlink" Target="http://solo-nebo.narod.ru/deti.html" TargetMode="External"/><Relationship Id="rId4" Type="http://schemas.openxmlformats.org/officeDocument/2006/relationships/hyperlink" Target="http://yandex.ru/yand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Лепка из солёного теста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технологии 3 класс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4680520" cy="36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Создание фактуры поверхности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4221088"/>
            <a:ext cx="2723194" cy="23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44824"/>
            <a:ext cx="1911156" cy="201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844824"/>
            <a:ext cx="1966507" cy="190059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4" name="Picture 2" descr="http://tnu.podelise.ru/pars_docs/refs/346/345172/345172_html_m514fd3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84784"/>
            <a:ext cx="3240360" cy="25517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2364" y="2132856"/>
            <a:ext cx="3264092" cy="23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500175"/>
            <a:ext cx="47160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Воздушная сушка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571612"/>
            <a:ext cx="334404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Сушка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духовке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7013" y="4727776"/>
            <a:ext cx="3390747" cy="19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су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4" y="2132856"/>
            <a:ext cx="3776227" cy="28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Окрашивание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Цветное тесто при замешивании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Окрашивание готовых изделий красками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821" y="2852936"/>
            <a:ext cx="3851916" cy="273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2771" y="3140968"/>
            <a:ext cx="3935501" cy="194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творческие работы обучающихся</a:t>
            </a:r>
            <a:endParaRPr lang="ru-RU" b="1" dirty="0"/>
          </a:p>
        </p:txBody>
      </p:sp>
      <p:pic>
        <p:nvPicPr>
          <p:cNvPr id="8" name="Содержимое 7" descr="Изображение 19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940152" y="404664"/>
            <a:ext cx="2592288" cy="1944216"/>
          </a:xfrm>
        </p:spPr>
      </p:pic>
      <p:pic>
        <p:nvPicPr>
          <p:cNvPr id="10" name="Содержимое 9" descr="Фото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245505" y="2979631"/>
            <a:ext cx="2741749" cy="2056312"/>
          </a:xfrm>
          <a:prstGeom prst="rect">
            <a:avLst/>
          </a:prstGeom>
        </p:spPr>
      </p:pic>
      <p:pic>
        <p:nvPicPr>
          <p:cNvPr id="12" name="Содержимое 12" descr="Фото0040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755576" y="332656"/>
            <a:ext cx="2880320" cy="2160240"/>
          </a:xfrm>
        </p:spPr>
      </p:pic>
      <p:pic>
        <p:nvPicPr>
          <p:cNvPr id="4" name="Содержимое 3" descr="Фото0018.jpg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tretch>
            <a:fillRect/>
          </a:stretch>
        </p:blipFill>
        <p:spPr>
          <a:xfrm>
            <a:off x="3707904" y="2564904"/>
            <a:ext cx="2152260" cy="2868443"/>
          </a:xfrm>
        </p:spPr>
      </p:pic>
      <p:pic>
        <p:nvPicPr>
          <p:cNvPr id="13" name="Picture 2" descr="D:\ФОТОГРАФИИ\Фото\Фото00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794145" y="3102399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Понравилось? интересно?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Попробуйте свои силы в лепке из солёного теста.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Желаем успеха!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Евгения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896544" cy="3662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&amp;Kcy;&amp;acy;&amp;rcy;&amp;tcy;&amp;icy;&amp;ncy;&amp;ycy; &amp;icy;&amp;zcy; &amp;scy;&amp;ocy;&amp;lcy;&amp;iecy;&amp;ncy;&amp;ocy;&amp;gcy;&amp;ocy; &amp;tcy;&amp;iecy;&amp;scy;&amp;tcy;&amp;acy; &amp;kcy;&amp;ucy;&amp;pcy;&amp;i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3312368" cy="408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Список литературы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Хананова И.Н. Солёное тесто [Текст] / </a:t>
            </a:r>
            <a:r>
              <a:rPr lang="ru-RU" dirty="0" err="1" smtClean="0"/>
              <a:t>И.Н.Хананова</a:t>
            </a:r>
            <a:r>
              <a:rPr lang="ru-RU" dirty="0" smtClean="0"/>
              <a:t>. – М.: АСТ-ПРЕСС КНИГА, 2010. – 104 с.: ил. – (Золотая библиотека увлечений).</a:t>
            </a:r>
          </a:p>
          <a:p>
            <a:pPr lvl="0">
              <a:buFont typeface="Wingdings" pitchFamily="2" charset="2"/>
              <a:buChar char="v"/>
            </a:pPr>
            <a:r>
              <a:rPr lang="ru-RU" u="sng" dirty="0" smtClean="0">
                <a:hlinkClick r:id="rId2"/>
              </a:rPr>
              <a:t>http://stranamasterov.ru/node/42770</a:t>
            </a:r>
            <a:endParaRPr lang="ru-RU" u="sng" dirty="0" smtClean="0"/>
          </a:p>
          <a:p>
            <a:pPr lvl="0">
              <a:buFont typeface="Wingdings" pitchFamily="2" charset="2"/>
              <a:buChar char="v"/>
            </a:pP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blog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kp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users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err="1" smtClean="0">
                <a:hlinkClick r:id="rId3"/>
              </a:rPr>
              <a:t>toniast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post</a:t>
            </a:r>
            <a:r>
              <a:rPr lang="ru-RU" u="sng" dirty="0" smtClean="0">
                <a:hlinkClick r:id="rId3"/>
              </a:rPr>
              <a:t>127224525/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u="sng" dirty="0" smtClean="0">
                <a:hlinkClick r:id="rId4"/>
              </a:rPr>
              <a:t>http://yandex.ru/yandsearch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u="sng" dirty="0" smtClean="0">
                <a:hlinkClick r:id="rId5"/>
              </a:rPr>
              <a:t>http://solo-nebo.narod.ru/deti.html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u="sng" dirty="0" smtClean="0">
                <a:hlinkClick r:id="rId6"/>
              </a:rPr>
              <a:t>http://www.trozo.ru/archives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u="sng" dirty="0" smtClean="0">
                <a:hlinkClick r:id="rId7"/>
              </a:rPr>
              <a:t>http://www.eka-mama.ru/homemade/detail.php?ID=4152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тестопластики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5148064" cy="48006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Китае из солёного теста изготавливались марионетки для кукольных представлений.</a:t>
            </a:r>
          </a:p>
        </p:txBody>
      </p:sp>
      <p:pic>
        <p:nvPicPr>
          <p:cNvPr id="9" name="Содержимое 8" descr="Кита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3478567" cy="4392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история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Германии было принято изготавливать пасхальные и рождественские сувениры из солёного теста. Различные медальоны, венки, кольца и подковы вывешивались в проёме окон и крепились к дверям.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149080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149080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4572000" cy="16561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странах Восточной Европы популярны большие картины из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498975" cy="15381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славянских народов такие картины не раскрашивались и при выпечке не меняли цвета, считались особенно привлекательными.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ГЕРМАН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402921" cy="3391540"/>
          </a:xfrm>
        </p:spPr>
      </p:pic>
      <p:pic>
        <p:nvPicPr>
          <p:cNvPr id="9" name="Содержимое 8" descr="РФ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384376" cy="338437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04319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на Руси, когда Новый год праздновали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сентября, а заодно играли и свадьбы, было принято дарить фигурки из солёного теста. Считалось, что любая поделка из солёного теста, находящаяся в доме - символ богатства и благополучия в семье.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4581128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26422"/>
            <a:ext cx="1867107" cy="22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374329"/>
            <a:ext cx="1637374" cy="22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1" y="1821567"/>
            <a:ext cx="1745292" cy="21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389836"/>
            <a:ext cx="1689865" cy="22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Рецепты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5148064" cy="5195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Классический рецепт: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Мука – 300 г (2 чашки)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Соль – 300 г (1 чашка)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Вода – 200 г (200мл).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*************************** </a:t>
            </a:r>
          </a:p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Твёрдое тесто для изразцов: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г  муки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400 г  соли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ст. ложка клея ПВА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***************************</a:t>
            </a:r>
          </a:p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Тесто для утончённой обработки: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г муки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г  соли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г  крахмала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150 мл воды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356992"/>
            <a:ext cx="26579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220072" y="332656"/>
            <a:ext cx="2720914" cy="249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600" y="1643049"/>
            <a:ext cx="3680086" cy="23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357298"/>
            <a:ext cx="2547944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071942"/>
            <a:ext cx="2774237" cy="25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214818"/>
            <a:ext cx="2857520" cy="23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685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786190"/>
            <a:ext cx="1762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929198"/>
            <a:ext cx="1666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1714488"/>
            <a:ext cx="1695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857628"/>
            <a:ext cx="1685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1785926"/>
            <a:ext cx="4016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951</TotalTime>
  <Words>298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Лепка из солёного теста </vt:lpstr>
      <vt:lpstr>история  тестопластики</vt:lpstr>
      <vt:lpstr> история   тестопластики</vt:lpstr>
      <vt:lpstr>история  тестопластики</vt:lpstr>
      <vt:lpstr>История тестопластики</vt:lpstr>
      <vt:lpstr>Материалы</vt:lpstr>
      <vt:lpstr>Рецепты</vt:lpstr>
      <vt:lpstr>Приёмы лепки</vt:lpstr>
      <vt:lpstr> Приёмы лепки</vt:lpstr>
      <vt:lpstr>Создание фактуры поверхности</vt:lpstr>
      <vt:lpstr>Способы сушки</vt:lpstr>
      <vt:lpstr> Окрашивание</vt:lpstr>
      <vt:lpstr>творческие работы обучающихся</vt:lpstr>
      <vt:lpstr>    Понравилось? интересно? Попробуйте свои силы в лепке из солёного теста.  Желаем успеха!</vt:lpstr>
      <vt:lpstr>Спасибо за внимание!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Мама&amp;Папа</dc:creator>
  <cp:lastModifiedBy>user</cp:lastModifiedBy>
  <cp:revision>103</cp:revision>
  <dcterms:created xsi:type="dcterms:W3CDTF">2011-01-17T15:40:50Z</dcterms:created>
  <dcterms:modified xsi:type="dcterms:W3CDTF">2014-10-24T05:15:14Z</dcterms:modified>
</cp:coreProperties>
</file>