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8" r:id="rId4"/>
    <p:sldId id="256" r:id="rId5"/>
    <p:sldId id="257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85794"/>
            <a:ext cx="714439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Презентация к уроку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технологии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класс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Складывание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Деда  Мороза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28" y="5929330"/>
            <a:ext cx="2493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Учитель: Беленькая Т.Я.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857232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Gabriola" pitchFamily="82" charset="0"/>
              </a:rPr>
              <a:t>Весь он в золоте сверкает, </a:t>
            </a:r>
            <a:br>
              <a:rPr lang="ru-RU" sz="3600" b="1" i="1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Gabriola" pitchFamily="82" charset="0"/>
              </a:rPr>
              <a:t>весь искрится при луне, </a:t>
            </a:r>
            <a:br>
              <a:rPr lang="ru-RU" sz="3600" b="1" i="1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Gabriola" pitchFamily="82" charset="0"/>
              </a:rPr>
              <a:t>ёлку в бусы наряжает </a:t>
            </a:r>
            <a:br>
              <a:rPr lang="ru-RU" sz="3600" b="1" i="1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Gabriola" pitchFamily="82" charset="0"/>
              </a:rPr>
              <a:t>И рисует на стекле. </a:t>
            </a:r>
            <a:br>
              <a:rPr lang="ru-RU" sz="3600" b="1" i="1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Gabriola" pitchFamily="82" charset="0"/>
              </a:rPr>
              <a:t>Он такой большой проказник - </a:t>
            </a:r>
            <a:r>
              <a:rPr lang="ru-RU" sz="3600" b="1" i="1" dirty="0" smtClean="0">
                <a:solidFill>
                  <a:srgbClr val="7030A0"/>
                </a:solidFill>
                <a:latin typeface="Gabriola" pitchFamily="82" charset="0"/>
              </a:rPr>
              <a:t>ущипнет </a:t>
            </a:r>
            <a:r>
              <a:rPr lang="ru-RU" sz="3600" b="1" i="1" dirty="0" smtClean="0">
                <a:solidFill>
                  <a:srgbClr val="7030A0"/>
                </a:solidFill>
                <a:latin typeface="Gabriola" pitchFamily="82" charset="0"/>
              </a:rPr>
              <a:t>за самый нос. </a:t>
            </a:r>
            <a:br>
              <a:rPr lang="ru-RU" sz="3600" b="1" i="1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Gabriola" pitchFamily="82" charset="0"/>
              </a:rPr>
              <a:t>К нам сюда пришел на праздник... </a:t>
            </a:r>
            <a:br>
              <a:rPr lang="ru-RU" sz="3600" b="1" i="1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3600" b="1" i="1" dirty="0" smtClean="0">
                <a:solidFill>
                  <a:srgbClr val="7030A0"/>
                </a:solidFill>
                <a:latin typeface="Gabriola" pitchFamily="82" charset="0"/>
              </a:rPr>
              <a:t>Кто он? ...</a:t>
            </a:r>
            <a:r>
              <a:rPr lang="ru-RU" sz="3600" i="1" dirty="0" smtClean="0">
                <a:solidFill>
                  <a:srgbClr val="7030A0"/>
                </a:solidFill>
                <a:latin typeface="Gabriola" pitchFamily="82" charset="0"/>
              </a:rPr>
              <a:t> </a:t>
            </a:r>
            <a:r>
              <a:rPr lang="ru-RU" sz="3600" i="1" dirty="0" smtClean="0">
                <a:latin typeface="Gabriola" pitchFamily="82" charset="0"/>
              </a:rPr>
              <a:t/>
            </a:r>
            <a:br>
              <a:rPr lang="ru-RU" sz="3600" i="1" dirty="0" smtClean="0">
                <a:latin typeface="Gabriola" pitchFamily="82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786446" y="5857892"/>
            <a:ext cx="27895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Gabriola" pitchFamily="82" charset="0"/>
              </a:rPr>
              <a:t>Дедушка Мороз</a:t>
            </a:r>
            <a:endParaRPr lang="ru-RU" sz="4000" dirty="0">
              <a:latin typeface="Gabriola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42852"/>
            <a:ext cx="52149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Отгадайте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Mcy;&amp;acy;&amp;tcy;&amp;iecy;&amp;rcy;&amp;icy;&amp;acy;&amp;lcy;&amp;ycy; &amp;zcy;&amp;acy; &amp;YAcy;&amp;ncy;&amp;vcy;&amp;acy;&amp;rcy;&amp;softcy; 2013 &amp;gcy;&amp;ocy;&amp;dcy;&amp;acy; &quot; &amp;Scy;&amp;tcy;&amp;rcy;&amp;acy;&amp;ncy;&amp;icy;&amp;tscy;&amp;acy; 174 &quot; ALLDAY - &amp;ncy;&amp;acy;&amp;rcy;&amp;o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6500858" cy="575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7003.vk.me/c623416/v623416344/b7a0/2ahZtISDfp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8072494" cy="60204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21579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вариант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Dcy;&amp;iecy;&amp;dcy; &amp;mcy;&amp;ocy;&amp;rcy;&amp;ocy;&amp;zcy; &amp;ocy;&amp;rcy;&amp;icy;&amp;gcy;&amp;acy;&amp;mcy;&amp;icy; - &amp;scy;&amp;khcy;&amp;iecy;&amp;mcy;&amp;acy;"/>
          <p:cNvPicPr>
            <a:picLocks noChangeAspect="1" noChangeArrowheads="1"/>
          </p:cNvPicPr>
          <p:nvPr/>
        </p:nvPicPr>
        <p:blipFill>
          <a:blip r:embed="rId2"/>
          <a:srcRect r="-72881"/>
          <a:stretch>
            <a:fillRect/>
          </a:stretch>
        </p:blipFill>
        <p:spPr bwMode="auto">
          <a:xfrm>
            <a:off x="571472" y="558026"/>
            <a:ext cx="7715304" cy="6299974"/>
          </a:xfrm>
          <a:prstGeom prst="rect">
            <a:avLst/>
          </a:prstGeom>
          <a:noFill/>
        </p:spPr>
      </p:pic>
      <p:pic>
        <p:nvPicPr>
          <p:cNvPr id="3" name="Picture 3" descr="D:\BackUp\User\Desktop\фото0612.jpg"/>
          <p:cNvPicPr>
            <a:picLocks noChangeAspect="1" noChangeArrowheads="1"/>
          </p:cNvPicPr>
          <p:nvPr/>
        </p:nvPicPr>
        <p:blipFill>
          <a:blip r:embed="rId3" cstate="print"/>
          <a:srcRect l="26270" t="25806" r="22938" b="20125"/>
          <a:stretch>
            <a:fillRect/>
          </a:stretch>
        </p:blipFill>
        <p:spPr bwMode="auto">
          <a:xfrm>
            <a:off x="5929322" y="2000240"/>
            <a:ext cx="2214578" cy="3143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9124" y="500042"/>
            <a:ext cx="47148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по схеме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0"/>
            <a:ext cx="21579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вариант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ackUp\User\Desktop\фото0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1537" cy="6242050"/>
          </a:xfrm>
          <a:prstGeom prst="rect">
            <a:avLst/>
          </a:prstGeom>
          <a:noFill/>
        </p:spPr>
      </p:pic>
      <p:pic>
        <p:nvPicPr>
          <p:cNvPr id="1027" name="Picture 3" descr="D:\BackUp\User\Desktop\фото0612.jpg"/>
          <p:cNvPicPr>
            <a:picLocks noChangeAspect="1" noChangeArrowheads="1"/>
          </p:cNvPicPr>
          <p:nvPr/>
        </p:nvPicPr>
        <p:blipFill>
          <a:blip r:embed="rId3" cstate="print"/>
          <a:srcRect b="4150"/>
          <a:stretch>
            <a:fillRect/>
          </a:stretch>
        </p:blipFill>
        <p:spPr bwMode="auto">
          <a:xfrm>
            <a:off x="4783934" y="1285860"/>
            <a:ext cx="4360066" cy="55721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214290"/>
            <a:ext cx="41433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Оформление открытки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ackUp\User\Desktop\фото0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835801" cy="5126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3582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спользуй фигурный дырокол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пайетки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для оформления фона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42</Words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2014-11-26T20:48:40Z</dcterms:created>
  <dcterms:modified xsi:type="dcterms:W3CDTF">2014-12-11T20:46:38Z</dcterms:modified>
</cp:coreProperties>
</file>