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7" r:id="rId5"/>
    <p:sldId id="258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A5744B-9D70-44E9-8CC8-C3FA5412A949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5366DB-BE16-47EA-A210-1848C98AC1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simvolika.rsl.ru/upload/files/folder_43/mtatargerb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http://simvolika.rsl.ru/upload/files/folder_43/mtatarflag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2/28/Flag_of_Tatarstan.svg/250px-Flag_of_Tatarstan.svg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77724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МОЙ  КРАЙ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2636912"/>
            <a:ext cx="1368152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баш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357">
            <a:off x="5093173" y="1784536"/>
            <a:ext cx="3653982" cy="48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ремл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099">
            <a:off x="341233" y="829632"/>
            <a:ext cx="4934804" cy="3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642938"/>
            <a:ext cx="80724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3B2C24"/>
                </a:solidFill>
                <a:latin typeface="Tahoma" pitchFamily="34" charset="0"/>
                <a:cs typeface="Tahoma" pitchFamily="34" charset="0"/>
              </a:rPr>
              <a:t>СИМВОЛЫ РЕСПУБЛИКИ ТАТАРСТАН</a:t>
            </a:r>
          </a:p>
        </p:txBody>
      </p:sp>
      <p:pic>
        <p:nvPicPr>
          <p:cNvPr id="3" name="Picture 4" descr="Герб Республики Татарстан 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28688" y="3500438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Флаг Республики Татарстан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214813" y="3643313"/>
            <a:ext cx="37861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6426" y="4365104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Franklin Gothic Book" pitchFamily="34" charset="0"/>
              </a:rPr>
              <a:t>зелёный</a:t>
            </a:r>
            <a:r>
              <a:rPr lang="ru-RU" sz="3200" b="1" dirty="0">
                <a:solidFill>
                  <a:srgbClr val="FFCC0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— зелень весны, цвет ислама, возрождение;</a:t>
            </a:r>
          </a:p>
          <a:p>
            <a:r>
              <a:rPr lang="ru-RU" sz="3600" b="1" i="1" dirty="0">
                <a:solidFill>
                  <a:schemeClr val="bg1"/>
                </a:solidFill>
                <a:latin typeface="Franklin Gothic Book" pitchFamily="34" charset="0"/>
              </a:rPr>
              <a:t>белый</a:t>
            </a:r>
            <a:r>
              <a:rPr lang="ru-RU" sz="3200" b="1" i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— цвет чистоты;</a:t>
            </a:r>
          </a:p>
          <a:p>
            <a:r>
              <a:rPr lang="ru-RU" sz="3200" b="1" dirty="0">
                <a:solidFill>
                  <a:srgbClr val="FF3305"/>
                </a:solidFill>
                <a:latin typeface="Franklin Gothic Book" pitchFamily="34" charset="0"/>
              </a:rPr>
              <a:t>красный</a:t>
            </a:r>
            <a:r>
              <a:rPr lang="ru-RU" sz="3200" b="1" dirty="0">
                <a:solidFill>
                  <a:srgbClr val="FFCC0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— зрелость, энергия, сила, жизнь.</a:t>
            </a:r>
          </a:p>
        </p:txBody>
      </p:sp>
      <p:pic>
        <p:nvPicPr>
          <p:cNvPr id="3" name="Picture 4" descr="http://upload.wikimedia.org/wikipedia/commons/thumb/2/28/Flag_of_Tatarstan.svg/250px-Flag_of_Tatarstan.sv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332656"/>
            <a:ext cx="4719637" cy="323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Мы на карте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64" y="3429000"/>
            <a:ext cx="4572032" cy="2651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кар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428736"/>
            <a:ext cx="6624735" cy="46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раздни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740"/>
            <a:ext cx="4533751" cy="33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разд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сабанту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74842"/>
            <a:ext cx="4577647" cy="30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Пользователь\Desktop\РТ\дор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" y="80379"/>
            <a:ext cx="4083918" cy="299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Пользователь\Desktop\РТ\руч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66" y="115740"/>
            <a:ext cx="4350006" cy="29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Пользователь\Desktop\РТ\по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" y="3284984"/>
            <a:ext cx="4107023" cy="30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Пользователь\Desktop\РТ\холм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91" y="3269706"/>
            <a:ext cx="4423728" cy="30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Users\Пользователь\Desktop\РТ\девуш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45470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85500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НАША ИСТОРИЯ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4" name="Picture 2" descr="C:\Users\Пользователь\Desktop\РТ\болга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" y="836712"/>
            <a:ext cx="612155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ользователь\Desktop\РТ\раскоп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52179" cy="45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Пользователь\Desktop\РТ\свияжс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6994335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0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/>
                </a:solidFill>
                <a:latin typeface="Monotype Corsiva" pitchFamily="66" charset="0"/>
              </a:rPr>
              <a:t>Нет ничего краше, чем Родина наша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7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Monotype Corsiva" pitchFamily="66" charset="0"/>
              </a:rPr>
              <a:t>Родина – мать умей за неё постоять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794" y="5000636"/>
            <a:ext cx="5963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Monotype Corsiva" pitchFamily="66" charset="0"/>
              </a:rPr>
              <a:t>Жить – Родине служить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928802"/>
            <a:ext cx="821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На родной стороне и камушек знаком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7496"/>
            <a:ext cx="9167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Человек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без Родины, что соловей без песни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714752"/>
            <a:ext cx="7563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Одна мать родна и Родина одна</a:t>
            </a:r>
          </a:p>
        </p:txBody>
      </p:sp>
    </p:spTree>
    <p:extLst>
      <p:ext uri="{BB962C8B-B14F-4D97-AF65-F5344CB8AC3E}">
        <p14:creationId xmlns:p14="http://schemas.microsoft.com/office/powerpoint/2010/main" val="11632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салю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20000" cy="54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73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МОЙ  КРАЙ</vt:lpstr>
      <vt:lpstr>Презентация PowerPoint</vt:lpstr>
      <vt:lpstr>Презентация PowerPoint</vt:lpstr>
      <vt:lpstr>Мы на карте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 КРАЙ</dc:title>
  <dc:creator>Пользователь</dc:creator>
  <cp:lastModifiedBy>Пользователь</cp:lastModifiedBy>
  <cp:revision>25</cp:revision>
  <dcterms:created xsi:type="dcterms:W3CDTF">2014-08-31T13:42:17Z</dcterms:created>
  <dcterms:modified xsi:type="dcterms:W3CDTF">2015-01-13T19:27:41Z</dcterms:modified>
</cp:coreProperties>
</file>