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0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3300"/>
    <a:srgbClr val="006600"/>
    <a:srgbClr val="00FFFF"/>
    <a:srgbClr val="0000FF"/>
    <a:srgbClr val="BD0322"/>
    <a:srgbClr val="FF3399"/>
    <a:srgbClr val="DD0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483C-A692-43CD-BAFE-12F42FD61FBD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D0D6-32AB-4342-AA52-4D827CA4E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A921-6A66-4BB6-A0AC-C625EBCCA36D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2734-A60C-464B-86D5-224F3C492C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94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400E-3B92-4815-A3E0-09AA5A7C77E7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42AC-3C4E-46F6-9264-6FD0B4171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1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8912-C416-4CB3-BD37-4BED9FE77E46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0E43-1429-45C0-8AE1-FA25B1386A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33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812A-9B33-42E3-A7A1-CBBF6E9F5A61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6F40-FD10-4686-B062-D0E7376AF3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34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3621-E843-479D-A703-78D351566557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1A85-392E-4F5F-A6E5-FDD82D3FFA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85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1DD0-31E5-4E03-AA87-6561A5D4645D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369D-5960-47E8-A082-20ACB3CE89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2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02FD-820E-4750-BBD5-C8470DAE072D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22D3-97F4-4FD4-AE66-00012AE48B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01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4651-4B24-46D1-9FF6-C2F60E8C5922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023E-6BC8-4BB1-9B5A-76038A5AC2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80F8-E317-4E69-B22D-D5C384FE90BA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05AD-0C61-4163-A5DB-6F62A4C50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64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FCD7-1FAC-480C-A337-26EC096692DC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8A27-39E7-411E-8E68-6F07B9A239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4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ADBB18-388D-46BB-9040-5E09A937D6FC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168E06-0102-4647-A333-4811531DBA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0102" y="2967335"/>
            <a:ext cx="5223802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Воздушные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8449" y="5013176"/>
            <a:ext cx="34671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ФАНТАЗИИ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93750" y="1590675"/>
            <a:ext cx="576263" cy="5762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7075" y="3652838"/>
            <a:ext cx="576263" cy="574675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188" y="5732463"/>
            <a:ext cx="576262" cy="5762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tx1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9713" y="1485900"/>
            <a:ext cx="7634287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Работал с удовольствием, было интересно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 у меня все получилось</a:t>
            </a:r>
            <a:r>
              <a:rPr lang="ru-RU" dirty="0">
                <a:solidFill>
                  <a:srgbClr val="006666"/>
                </a:solidFill>
                <a:latin typeface="+mn-lt"/>
                <a:cs typeface="+mn-cs"/>
              </a:rPr>
              <a:t>.</a:t>
            </a:r>
            <a:endParaRPr lang="ru-RU" dirty="0">
              <a:solidFill>
                <a:srgbClr val="006666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4800" y="3467100"/>
            <a:ext cx="55864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Работал с удовольствием, но испытывал затруднения.</a:t>
            </a:r>
            <a:endParaRPr lang="ru-RU" sz="32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8450" y="5576888"/>
            <a:ext cx="5464175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Работа показалась сложной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неинтересной.</a:t>
            </a:r>
            <a:endParaRPr lang="ru-RU" sz="32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725" y="2204864"/>
            <a:ext cx="685957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Спасибо за внимание,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до новых встреч!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296"/>
            <a:ext cx="8619667" cy="230832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ln/>
                <a:solidFill>
                  <a:srgbClr val="D91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История воздушных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ln/>
                <a:solidFill>
                  <a:srgbClr val="D91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шаров</a:t>
            </a:r>
            <a:endParaRPr lang="ru-RU" sz="7200" b="1" i="1" dirty="0">
              <a:ln/>
              <a:solidFill>
                <a:srgbClr val="D917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3119438"/>
            <a:ext cx="1738312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4325" y="2335213"/>
            <a:ext cx="8205788" cy="3959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BD0322"/>
                </a:solidFill>
              </a:rPr>
              <a:t>Самые первые упоминания о воздушных шариках нашли в древних карельских рукописях. Лишь семь веков спустя </a:t>
            </a:r>
            <a:r>
              <a:rPr lang="ru-RU" sz="3200" dirty="0">
                <a:solidFill>
                  <a:srgbClr val="BD0322"/>
                </a:solidFill>
              </a:rPr>
              <a:t>лондонский </a:t>
            </a:r>
            <a:r>
              <a:rPr lang="ru-RU" sz="3200" dirty="0" err="1">
                <a:solidFill>
                  <a:srgbClr val="BD0322"/>
                </a:solidFill>
              </a:rPr>
              <a:t>лондонский</a:t>
            </a:r>
            <a:r>
              <a:rPr lang="ru-RU" sz="3200" dirty="0">
                <a:solidFill>
                  <a:srgbClr val="BD0322"/>
                </a:solidFill>
              </a:rPr>
              <a:t> профессор по имени Майкл Фарадей </a:t>
            </a:r>
            <a:r>
              <a:rPr lang="ru-RU" sz="3200" dirty="0" smtClean="0">
                <a:solidFill>
                  <a:srgbClr val="BD0322"/>
                </a:solidFill>
              </a:rPr>
              <a:t>изобрел </a:t>
            </a:r>
            <a:r>
              <a:rPr lang="ru-RU" sz="3200" dirty="0">
                <a:solidFill>
                  <a:srgbClr val="BD0322"/>
                </a:solidFill>
              </a:rPr>
              <a:t>воздушный шар, сделанный из резины</a:t>
            </a:r>
            <a:r>
              <a:rPr lang="ru-RU" sz="3200" dirty="0" smtClean="0">
                <a:solidFill>
                  <a:srgbClr val="BD0322"/>
                </a:solidFill>
              </a:rPr>
              <a:t>. </a:t>
            </a:r>
            <a:r>
              <a:rPr lang="ru-RU" sz="3200" dirty="0">
                <a:solidFill>
                  <a:srgbClr val="BD0322"/>
                </a:solidFill>
              </a:rPr>
              <a:t>А </a:t>
            </a:r>
            <a:r>
              <a:rPr lang="ru-RU" sz="3200" dirty="0" smtClean="0">
                <a:solidFill>
                  <a:srgbClr val="BD0322"/>
                </a:solidFill>
              </a:rPr>
              <a:t>в </a:t>
            </a:r>
            <a:r>
              <a:rPr lang="ru-RU" sz="3200" dirty="0">
                <a:solidFill>
                  <a:srgbClr val="BD0322"/>
                </a:solidFill>
              </a:rPr>
              <a:t>1931 году Нейл </a:t>
            </a:r>
            <a:r>
              <a:rPr lang="ru-RU" sz="3200" dirty="0" err="1">
                <a:solidFill>
                  <a:srgbClr val="BD0322"/>
                </a:solidFill>
              </a:rPr>
              <a:t>Тайлотс</a:t>
            </a:r>
            <a:r>
              <a:rPr lang="ru-RU" sz="3200" dirty="0">
                <a:solidFill>
                  <a:srgbClr val="BD0322"/>
                </a:solidFill>
              </a:rPr>
              <a:t> выпустил первый шар современного образца. Воздушный шарик был изготовлен из </a:t>
            </a:r>
            <a:r>
              <a:rPr lang="ru-RU" sz="3200" dirty="0" smtClean="0">
                <a:solidFill>
                  <a:srgbClr val="BD0322"/>
                </a:solidFill>
              </a:rPr>
              <a:t>латекса.</a:t>
            </a:r>
            <a:endParaRPr lang="ru-RU" sz="3200" dirty="0">
              <a:solidFill>
                <a:srgbClr val="BD03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7488" y="411163"/>
            <a:ext cx="6070600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КАКИЕ  БЫВАЮТ ШАРЫ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735013"/>
            <a:ext cx="25336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9975" y="1557338"/>
            <a:ext cx="5327650" cy="504031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Классические латексные шары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Шары для моделирования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Шары для упаковки предметов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Воздушные шары с двумя и более хвостиками (используются для составления сложных пространственных конструкций)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rgbClr val="002060"/>
                </a:solidFill>
              </a:rPr>
              <a:t>Миларовые</a:t>
            </a:r>
            <a:r>
              <a:rPr lang="ru-RU" dirty="0">
                <a:solidFill>
                  <a:srgbClr val="002060"/>
                </a:solidFill>
              </a:rPr>
              <a:t> (фольгированные) воздушные шары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Ходячие фольгированные фигуры, наполняемые гелием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2.bp.blogspot.com/_hw9_DkGLU_k/TTbTOcobztI/AAAAAAAAADI/5QomUA0hngA/s1600/%25D0%2590%25D1%258D%25D1%2580%25D0%25BE%25D0%25B4%25D0%25B8%25D0%25B7%25D0%25B0%25D0%25BD+aird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39" y="2395187"/>
            <a:ext cx="3783646" cy="244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bg1"/>
            </a:glow>
            <a:softEdge rad="152400"/>
          </a:effectLst>
        </p:spPr>
      </p:pic>
      <p:pic>
        <p:nvPicPr>
          <p:cNvPr id="1027" name="Рисунок 2" descr="http://2.bp.blogspot.com/_hw9_DkGLU_k/TTnvDn2wGmI/AAAAAAAAADM/x7M7A4TxZJs/s1600/aerodesign+aird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484" y="3746911"/>
            <a:ext cx="4417987" cy="305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bg1"/>
            </a:glow>
            <a:softEdge rad="190500"/>
          </a:effectLst>
        </p:spPr>
      </p:pic>
      <p:pic>
        <p:nvPicPr>
          <p:cNvPr id="1029" name="Picture 5" descr="http://go2.imgsmail.ru/imgpreview?key=70267e1c6525d221&amp;mb=imgdb_preview_1227&amp;q=90&amp;w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344313"/>
            <a:ext cx="2981286" cy="2086900"/>
          </a:xfrm>
          <a:prstGeom prst="rect">
            <a:avLst/>
          </a:prstGeom>
          <a:noFill/>
          <a:effectLst>
            <a:glow>
              <a:schemeClr val="bg1"/>
            </a:glow>
            <a:softEdge rad="88900"/>
          </a:effectLst>
        </p:spPr>
      </p:pic>
      <p:sp>
        <p:nvSpPr>
          <p:cNvPr id="5" name="TextBox 4"/>
          <p:cNvSpPr txBox="1"/>
          <p:nvPr/>
        </p:nvSpPr>
        <p:spPr>
          <a:xfrm>
            <a:off x="1917700" y="0"/>
            <a:ext cx="469582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i="1">
                <a:solidFill>
                  <a:srgbClr val="DD09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Аэродизайн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238" y="404813"/>
            <a:ext cx="4306887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Browallia New" pitchFamily="34" charset="-34"/>
              </a:rPr>
              <a:t>ТВИСТИНГ</a:t>
            </a:r>
            <a:endParaRPr lang="ru-RU" sz="6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Browallia New" pitchFamily="34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9" y="2563613"/>
            <a:ext cx="2153816" cy="323072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067050"/>
            <a:ext cx="22574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83624"/>
            <a:ext cx="3769220" cy="3954592"/>
          </a:xfrm>
          <a:prstGeom prst="rect">
            <a:avLst/>
          </a:prstGeom>
          <a:effectLst>
            <a:softEdge rad="2667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420938"/>
            <a:ext cx="7845425" cy="3168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</a:rPr>
              <a:t>1. Уважай своего товарища.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2. Умей каждого выслушать.</a:t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chemeClr val="accent4"/>
                </a:solidFill>
              </a:rPr>
              <a:t>3. Не согласен – предлагай!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260350"/>
            <a:ext cx="7843838" cy="1500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и соблюдай простые правила:</a:t>
            </a:r>
          </a:p>
        </p:txBody>
      </p:sp>
      <p:pic>
        <p:nvPicPr>
          <p:cNvPr id="717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38588"/>
            <a:ext cx="2052638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материалы: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Рисунок 1" descr="Описание: http://ped-kopilka.ru/upload/blogs/4024003d7b2129aa002020455b79722c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46225"/>
            <a:ext cx="68961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Правила работы с ножницами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3300"/>
                </a:solidFill>
              </a:rPr>
              <a:t>Ножницы кладите кольцами к себе.</a:t>
            </a:r>
            <a:endParaRPr lang="ru-RU" i="1" smtClean="0">
              <a:solidFill>
                <a:srgbClr val="FF3300"/>
              </a:solidFill>
            </a:endParaRPr>
          </a:p>
          <a:p>
            <a:r>
              <a:rPr lang="ru-RU" b="1" i="1" smtClean="0">
                <a:solidFill>
                  <a:srgbClr val="FF3300"/>
                </a:solidFill>
              </a:rPr>
              <a:t>Следите за движением лезвий во время резания.</a:t>
            </a:r>
            <a:endParaRPr lang="ru-RU" i="1" smtClean="0">
              <a:solidFill>
                <a:srgbClr val="FF3300"/>
              </a:solidFill>
            </a:endParaRPr>
          </a:p>
          <a:p>
            <a:r>
              <a:rPr lang="ru-RU" b="1" i="1" smtClean="0">
                <a:solidFill>
                  <a:srgbClr val="FF3300"/>
                </a:solidFill>
              </a:rPr>
              <a:t>Не оставляете ножницы раскрытыми.</a:t>
            </a:r>
            <a:endParaRPr lang="ru-RU" i="1" smtClean="0">
              <a:solidFill>
                <a:srgbClr val="FF3300"/>
              </a:solidFill>
            </a:endParaRPr>
          </a:p>
          <a:p>
            <a:r>
              <a:rPr lang="ru-RU" b="1" i="1" smtClean="0">
                <a:solidFill>
                  <a:srgbClr val="FF3300"/>
                </a:solidFill>
              </a:rPr>
              <a:t>Передавайте ножницы кольцами вперед.</a:t>
            </a:r>
            <a:endParaRPr lang="ru-RU" i="1" smtClean="0">
              <a:solidFill>
                <a:srgbClr val="FF3300"/>
              </a:solidFill>
            </a:endParaRPr>
          </a:p>
          <a:p>
            <a:r>
              <a:rPr lang="ru-RU" b="1" i="1" smtClean="0">
                <a:solidFill>
                  <a:srgbClr val="FF3300"/>
                </a:solidFill>
              </a:rPr>
              <a:t>Не машите ножницами, не подносите к лицу.</a:t>
            </a:r>
            <a:endParaRPr lang="ru-RU" i="1" smtClean="0">
              <a:solidFill>
                <a:srgbClr val="FF3300"/>
              </a:solidFill>
            </a:endParaRPr>
          </a:p>
          <a:p>
            <a:r>
              <a:rPr lang="ru-RU" b="1" i="1" smtClean="0">
                <a:solidFill>
                  <a:srgbClr val="FF3300"/>
                </a:solidFill>
              </a:rPr>
              <a:t>Используйте ножницы по назначению.</a:t>
            </a:r>
            <a:endParaRPr lang="ru-RU" i="1" smtClean="0">
              <a:solidFill>
                <a:srgbClr val="FF33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ed-kopilka.ru/upload/blogs/562caa68cd98217dcbe298b3cd7837e4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687388"/>
            <a:ext cx="6723062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188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Arial</vt:lpstr>
      <vt:lpstr>Batang</vt:lpstr>
      <vt:lpstr>Cambria Math</vt:lpstr>
      <vt:lpstr>Browallia New</vt:lpstr>
      <vt:lpstr>Arial Narrow</vt:lpstr>
      <vt:lpstr>Тема Office</vt:lpstr>
      <vt:lpstr>Презентация PowerPoint</vt:lpstr>
      <vt:lpstr>Самые первые упоминания о воздушных шариках нашли в древних карельских рукописях. Лишь семь веков спустя лондонский лондонский профессор по имени Майкл Фарадей изобрел воздушный шар, сделанный из резины. А в 1931 году Нейл Тайлотс выпустил первый шар современного образца. Воздушный шарик был изготовлен из латекса.</vt:lpstr>
      <vt:lpstr>Презентация PowerPoint</vt:lpstr>
      <vt:lpstr>Презентация PowerPoint</vt:lpstr>
      <vt:lpstr>Презентация PowerPoint</vt:lpstr>
      <vt:lpstr>1. Уважай своего товарища.  2. Умей каждого выслушать.   3. Не согласен – предлагай!</vt:lpstr>
      <vt:lpstr>Необходимые материалы:</vt:lpstr>
      <vt:lpstr>Правила работы с ножницами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enter</dc:creator>
  <cp:lastModifiedBy>enter</cp:lastModifiedBy>
  <cp:revision>47</cp:revision>
  <dcterms:created xsi:type="dcterms:W3CDTF">2014-12-09T18:11:20Z</dcterms:created>
  <dcterms:modified xsi:type="dcterms:W3CDTF">2014-12-16T13:22:47Z</dcterms:modified>
</cp:coreProperties>
</file>