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3" r:id="rId5"/>
    <p:sldId id="257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8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13.12.2014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ша\Desktop\проект Африка\african-savannah-zebras-wall-inkbluesky6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585" y="1340024"/>
            <a:ext cx="7704856" cy="531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340024"/>
            <a:ext cx="8458200" cy="12223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Проект  2 – Д  класса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04664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chemeClr val="bg2">
                    <a:lumMod val="25000"/>
                  </a:schemeClr>
                </a:solidFill>
                <a:latin typeface="+mj-lt"/>
              </a:rPr>
              <a:t>Африканская саванна</a:t>
            </a:r>
            <a:endParaRPr lang="ru-RU" sz="60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977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Географическое  положение  саванны</a:t>
            </a:r>
            <a:endParaRPr lang="ru-RU" dirty="0"/>
          </a:p>
        </p:txBody>
      </p:sp>
      <p:pic>
        <p:nvPicPr>
          <p:cNvPr id="3074" name="Picture 2" descr="C:\Users\Мариша\Desktop\проект Африка\свн\PB2645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4902162" cy="367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Мариша\Desktop\проект Африка\свн\PB26458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0464" y="3179242"/>
            <a:ext cx="4710158" cy="353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Мариша\Desktop\проект Африка\свн\PB26458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124744"/>
            <a:ext cx="4320480" cy="324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6021288"/>
            <a:ext cx="4236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Мартыненко </a:t>
            </a:r>
            <a:r>
              <a:rPr lang="ru-RU" sz="2800" b="1" dirty="0" smtClean="0"/>
              <a:t> Анастасия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31336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Мариша\Desktop\проект Африка\свн\PB26457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2499843"/>
            <a:ext cx="5575200" cy="4181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Мариша\Desktop\проект Африка\свн\PB26457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4317" y="332656"/>
            <a:ext cx="4518152" cy="338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7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Зебры и не только … </a:t>
            </a:r>
            <a:endParaRPr lang="ru-RU" sz="3200" dirty="0"/>
          </a:p>
        </p:txBody>
      </p:sp>
      <p:pic>
        <p:nvPicPr>
          <p:cNvPr id="4" name="Picture 2" descr="C:\Users\Мариша\Desktop\проект Африка\свн\PB26456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897" y="1316697"/>
            <a:ext cx="6110303" cy="458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508104" y="5877272"/>
            <a:ext cx="33123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Адаменко   </a:t>
            </a:r>
            <a:r>
              <a:rPr lang="ru-RU" sz="2800" b="1" dirty="0"/>
              <a:t>Андрей</a:t>
            </a:r>
          </a:p>
        </p:txBody>
      </p:sp>
    </p:spTree>
    <p:extLst>
      <p:ext uri="{BB962C8B-B14F-4D97-AF65-F5344CB8AC3E}">
        <p14:creationId xmlns:p14="http://schemas.microsoft.com/office/powerpoint/2010/main" val="99489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173" y="908720"/>
            <a:ext cx="8686800" cy="841248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В природе нет двух одинаково </a:t>
            </a:r>
            <a:r>
              <a:rPr lang="ru-RU" dirty="0" smtClean="0">
                <a:effectLst/>
              </a:rPr>
              <a:t>окрашенных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 </a:t>
            </a:r>
            <a:r>
              <a:rPr lang="ru-RU" dirty="0">
                <a:effectLst/>
              </a:rPr>
              <a:t>жирафов.</a:t>
            </a:r>
            <a:endParaRPr lang="ru-RU" dirty="0"/>
          </a:p>
        </p:txBody>
      </p:sp>
      <p:pic>
        <p:nvPicPr>
          <p:cNvPr id="2050" name="Picture 2" descr="C:\Users\Мариша\Desktop\проект Африка\свн\PB26457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212976"/>
            <a:ext cx="4518153" cy="3388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ариша\Desktop\проект Африка\свн\PB26456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5815" y="1164703"/>
            <a:ext cx="4710158" cy="353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292080" y="6027031"/>
            <a:ext cx="31660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Иванова </a:t>
            </a:r>
            <a:r>
              <a:rPr lang="ru-RU" sz="2800" b="1" dirty="0" smtClean="0"/>
              <a:t>Вероника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83128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Где  живут  хищники???</a:t>
            </a:r>
            <a:endParaRPr lang="ru-RU" sz="3200" dirty="0"/>
          </a:p>
        </p:txBody>
      </p:sp>
      <p:pic>
        <p:nvPicPr>
          <p:cNvPr id="5122" name="Picture 2" descr="C:\Users\Мариша\Desktop\проект Африка\свн\PB26458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1268760"/>
            <a:ext cx="4902161" cy="367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Мариша\Desktop\проект Африка\свн\PB26458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03177"/>
            <a:ext cx="5478175" cy="4108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12160" y="6237312"/>
            <a:ext cx="29988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Волков Владислав</a:t>
            </a:r>
          </a:p>
        </p:txBody>
      </p:sp>
    </p:spTree>
    <p:extLst>
      <p:ext uri="{BB962C8B-B14F-4D97-AF65-F5344CB8AC3E}">
        <p14:creationId xmlns:p14="http://schemas.microsoft.com/office/powerpoint/2010/main" val="129179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Хищник здесь !!!!!!!</a:t>
            </a:r>
            <a:endParaRPr lang="ru-RU" sz="3200" dirty="0"/>
          </a:p>
        </p:txBody>
      </p:sp>
      <p:pic>
        <p:nvPicPr>
          <p:cNvPr id="6146" name="Picture 2" descr="C:\Users\Мариша\Desktop\проект Африка\свн\PB26459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3801" y="2817647"/>
            <a:ext cx="4902162" cy="367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Мариша\Desktop\проект Африка\свн\PB26458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518411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116</TotalTime>
  <Words>36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Проект  2 – Д  класса</vt:lpstr>
      <vt:lpstr>Географическое  положение  саванны</vt:lpstr>
      <vt:lpstr>Презентация PowerPoint</vt:lpstr>
      <vt:lpstr>Зебры и не только … </vt:lpstr>
      <vt:lpstr>В природе нет двух одинаково окрашенных  жирафов.</vt:lpstr>
      <vt:lpstr>Где  живут  хищники???</vt:lpstr>
      <vt:lpstr>Хищник здесь !!!!!!!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2 – Д класс</dc:title>
  <dc:creator>Мариша</dc:creator>
  <cp:lastModifiedBy>user</cp:lastModifiedBy>
  <cp:revision>12</cp:revision>
  <dcterms:created xsi:type="dcterms:W3CDTF">2014-12-07T10:35:52Z</dcterms:created>
  <dcterms:modified xsi:type="dcterms:W3CDTF">2014-12-13T11:31:44Z</dcterms:modified>
</cp:coreProperties>
</file>