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23" autoAdjust="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6172200" cy="5814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Аппликация «Цветущая веточка»</a:t>
            </a:r>
            <a:endParaRPr lang="ru-RU" sz="2800" dirty="0">
              <a:solidFill>
                <a:srgbClr val="FF0000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6000" y="6374922"/>
            <a:ext cx="6172200" cy="366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67687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04856" cy="62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168352" cy="67413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Зима недаром злится,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Прошла её пора –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Весна в окно стучится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гонит со двора.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всё засуетилось,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Всё нудит зиму вон –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жаворонки в небе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Уж подняли трезвон.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Зима ещё хлопочет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на Весну ворчит.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Та ей в глаза хохочет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пуще лишь шумит...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Взбесилась ведьма злая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И, снегу </a:t>
            </a:r>
            <a:r>
              <a:rPr lang="ru-RU" sz="1800" b="1" dirty="0" err="1" smtClean="0">
                <a:solidFill>
                  <a:srgbClr val="0070C0"/>
                </a:solidFill>
              </a:rPr>
              <a:t>захватя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Пустила, убегая,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 прекрасное дитя...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 Весне и горя мало: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Умылася</a:t>
            </a:r>
            <a:r>
              <a:rPr lang="ru-RU" sz="1800" b="1" dirty="0" smtClean="0">
                <a:solidFill>
                  <a:srgbClr val="0070C0"/>
                </a:solidFill>
              </a:rPr>
              <a:t> в снегу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И лишь румяней стала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Наперекор врагу.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(Ф. Тютчев)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669360"/>
            <a:ext cx="746760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50581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51125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066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МАМИН ДЕНЬ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весенний,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Суетливый,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весёлый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И красивый –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Это мамин день. 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торжественный,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Парадный,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подарочный,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Наградный –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Это мамин день! 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взволнованный,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Прилежный,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День цветочный,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Добрый, нежный –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Это мамин день!</a:t>
            </a:r>
            <a:endParaRPr lang="ru-RU" sz="2400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6473952"/>
            <a:ext cx="7467600" cy="384048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7030A0"/>
                </a:solidFill>
                <a:latin typeface="Constantia" pitchFamily="18" charset="0"/>
              </a:rPr>
              <a:t>Правила рабочего человека.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5626968" cy="475252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Содержи в чистоте и порядке рабочее место.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Выполняй работу внимательно, всегда думай, как сделать лучше.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Береги инструменты и материалы.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Заканчивая работу, убери своё рабочее место быстро и аккуратно.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правила безопасной работы с ножницами. </a:t>
            </a:r>
            <a:b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Клади ножницы на стол так, чтобы они не выступали за край стола.</a:t>
            </a:r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Во время резания надо придерживать материал так, чтобы пальцы были в стороне от лезвий ножниц.</a:t>
            </a:r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Не держи ножницы концами вверх.</a:t>
            </a:r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Не оставляй ножницы в открытом виде.</a:t>
            </a:r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Не режь ножницами на ходу.</a:t>
            </a:r>
            <a:endParaRPr lang="ru-RU" dirty="0" smtClean="0">
              <a:solidFill>
                <a:srgbClr val="0070C0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636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Порядок выполнения работы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6480720" cy="4824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 1.Для цветка возьми 5 кругов диаметром 4 см и один круг диаметром 2,5—3см.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Сложи круг пополам.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2. Загни уголок от середины вниз.</a:t>
            </a:r>
            <a:b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3. Раскрой лепесток.</a:t>
            </a:r>
            <a:b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4. Получился объёмный лепесток. Можно складку подклеивать, но не обязательно.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5.На маленький кружок приклеивай лепестки внахлёст. Каждый следующий заходит на предыдущий. Все складки сходятся в одной точке.</a:t>
            </a:r>
            <a:b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 6.Приклей все пять лепестков. Укрась </a:t>
            </a:r>
            <a:r>
              <a:rPr lang="ru-RU" b="1" i="1" dirty="0" err="1" smtClean="0">
                <a:solidFill>
                  <a:srgbClr val="0070C0"/>
                </a:solidFill>
                <a:latin typeface="Constantia" pitchFamily="18" charset="0"/>
              </a:rPr>
              <a:t>сердцевинку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 шариками, скатанными из гофрированной бумаги.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lvl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Для листочка возьми зелёный кружок, сложи пополам.</a:t>
            </a:r>
            <a:b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</a:br>
            <a:endParaRPr lang="ru-RU" sz="28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Загни немного край от центра или больше.</a:t>
            </a:r>
            <a:b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</a:br>
            <a:endParaRPr lang="ru-RU" sz="28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Отогни спереди и сзади.</a:t>
            </a:r>
            <a:b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</a:br>
            <a:endParaRPr lang="ru-RU" sz="28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Раскрой листочек.</a:t>
            </a:r>
            <a:b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</a:br>
            <a:endParaRPr lang="ru-RU" sz="28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8265139" cy="5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119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Century Schoolbook</vt:lpstr>
      <vt:lpstr>Comic Sans MS</vt:lpstr>
      <vt:lpstr>Consolas</vt:lpstr>
      <vt:lpstr>Constantia</vt:lpstr>
      <vt:lpstr>Segoe Print</vt:lpstr>
      <vt:lpstr>Wingdings</vt:lpstr>
      <vt:lpstr>Wingdings 2</vt:lpstr>
      <vt:lpstr>Эркер</vt:lpstr>
      <vt:lpstr>Аппликация «Цветущая веточка»</vt:lpstr>
      <vt:lpstr>Презентация PowerPoint</vt:lpstr>
      <vt:lpstr>Зима недаром злится, Прошла её пора – Весна в окно стучится И гонит со двора.  И всё засуетилось, Всё нудит зиму вон – И жаворонки в небе Уж подняли трезвон.  Зима ещё хлопочет И на Весну ворчит. Та ей в глаза хохочет И пуще лишь шумит...  Взбесилась ведьма злая И, снегу захватя, Пустила, убегая, В прекрасное дитя...  Весне и горя мало: Умылася в снегу И лишь румяней стала Наперекор врагу.  (Ф. Тютчев)</vt:lpstr>
      <vt:lpstr>МАМИН ДЕНЬ  День весенний, Суетливый, День весёлый И красивый – Это мамин день.  День торжественный, Парадный, День подарочный, Наградный – Это мамин день!  День взволнованный, Прилежный, День цветочный, Добрый, нежный – Это мамин день!</vt:lpstr>
      <vt:lpstr>           Правила рабочего человека.  </vt:lpstr>
      <vt:lpstr>правила безопасной работы с ножницами.  </vt:lpstr>
      <vt:lpstr>Порядок выполнения работы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«Цветущая веточка»</dc:title>
  <dc:creator>Катя</dc:creator>
  <cp:lastModifiedBy>Admin</cp:lastModifiedBy>
  <cp:revision>3</cp:revision>
  <dcterms:created xsi:type="dcterms:W3CDTF">2012-02-23T18:00:19Z</dcterms:created>
  <dcterms:modified xsi:type="dcterms:W3CDTF">2014-12-22T15:28:07Z</dcterms:modified>
</cp:coreProperties>
</file>