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6" r:id="rId5"/>
    <p:sldId id="260" r:id="rId6"/>
    <p:sldId id="261" r:id="rId7"/>
    <p:sldId id="267" r:id="rId8"/>
    <p:sldId id="268" r:id="rId9"/>
    <p:sldId id="269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3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F8CE-E828-494C-9415-80AC3D9EF5E6}" type="datetimeFigureOut">
              <a:rPr lang="ru-RU" smtClean="0"/>
              <a:t>17.05.2012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0ECC621-FC49-45A5-A151-D8C8FD98F4F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F8CE-E828-494C-9415-80AC3D9EF5E6}" type="datetimeFigureOut">
              <a:rPr lang="ru-RU" smtClean="0"/>
              <a:t>17.05.2012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C621-FC49-45A5-A151-D8C8FD98F4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F8CE-E828-494C-9415-80AC3D9EF5E6}" type="datetimeFigureOut">
              <a:rPr lang="ru-RU" smtClean="0"/>
              <a:t>17.05.2012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C621-FC49-45A5-A151-D8C8FD98F4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F8CE-E828-494C-9415-80AC3D9EF5E6}" type="datetimeFigureOut">
              <a:rPr lang="ru-RU" smtClean="0"/>
              <a:t>17.05.2012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C621-FC49-45A5-A151-D8C8FD98F4F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F8CE-E828-494C-9415-80AC3D9EF5E6}" type="datetimeFigureOut">
              <a:rPr lang="ru-RU" smtClean="0"/>
              <a:t>17.05.2012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0ECC621-FC49-45A5-A151-D8C8FD98F4F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F8CE-E828-494C-9415-80AC3D9EF5E6}" type="datetimeFigureOut">
              <a:rPr lang="ru-RU" smtClean="0"/>
              <a:t>17.05.2012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C621-FC49-45A5-A151-D8C8FD98F4F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F8CE-E828-494C-9415-80AC3D9EF5E6}" type="datetimeFigureOut">
              <a:rPr lang="ru-RU" smtClean="0"/>
              <a:t>17.05.2012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C621-FC49-45A5-A151-D8C8FD98F4F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F8CE-E828-494C-9415-80AC3D9EF5E6}" type="datetimeFigureOut">
              <a:rPr lang="ru-RU" smtClean="0"/>
              <a:t>17.05.2012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C621-FC49-45A5-A151-D8C8FD98F4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F8CE-E828-494C-9415-80AC3D9EF5E6}" type="datetimeFigureOut">
              <a:rPr lang="ru-RU" smtClean="0"/>
              <a:t>17.05.2012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C621-FC49-45A5-A151-D8C8FD98F4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F8CE-E828-494C-9415-80AC3D9EF5E6}" type="datetimeFigureOut">
              <a:rPr lang="ru-RU" smtClean="0"/>
              <a:t>17.05.2012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C621-FC49-45A5-A151-D8C8FD98F4F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F8CE-E828-494C-9415-80AC3D9EF5E6}" type="datetimeFigureOut">
              <a:rPr lang="ru-RU" smtClean="0"/>
              <a:t>17.05.2012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0ECC621-FC49-45A5-A151-D8C8FD98F4F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FBF8CE-E828-494C-9415-80AC3D9EF5E6}" type="datetimeFigureOut">
              <a:rPr lang="ru-RU" smtClean="0"/>
              <a:t>17.05.2012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0ECC621-FC49-45A5-A151-D8C8FD98F4F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ru-RU" dirty="0" smtClean="0"/>
              <a:t>Автор: Грыжина О.Ю., учитель биологии </a:t>
            </a:r>
            <a:r>
              <a:rPr lang="ru-RU" dirty="0" err="1" smtClean="0"/>
              <a:t>МБОУ</a:t>
            </a:r>
            <a:r>
              <a:rPr lang="ru-RU" dirty="0" smtClean="0"/>
              <a:t> </a:t>
            </a:r>
            <a:r>
              <a:rPr lang="ru-RU" dirty="0" err="1" smtClean="0"/>
              <a:t>СОШ</a:t>
            </a:r>
            <a:r>
              <a:rPr lang="ru-RU" dirty="0" smtClean="0"/>
              <a:t> №1, г. Муром, Владимирская область.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Опытно-экспериментальная работа на </a:t>
            </a:r>
            <a:r>
              <a:rPr lang="ru-RU" dirty="0" err="1" smtClean="0"/>
              <a:t>УОУ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Методическая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План работы на участке по временам года</a:t>
            </a:r>
          </a:p>
          <a:p>
            <a:r>
              <a:rPr lang="ru-RU" dirty="0" smtClean="0"/>
              <a:t>Календарный план работы по  месяцам</a:t>
            </a:r>
          </a:p>
          <a:p>
            <a:r>
              <a:rPr lang="ru-RU" dirty="0" smtClean="0"/>
              <a:t>Календарный план опытнической работы с </a:t>
            </a:r>
            <a:r>
              <a:rPr lang="ru-RU" dirty="0" err="1" smtClean="0"/>
              <a:t>с</a:t>
            </a:r>
            <a:r>
              <a:rPr lang="ru-RU" dirty="0" smtClean="0"/>
              <a:t>. </a:t>
            </a:r>
            <a:r>
              <a:rPr lang="ru-RU" dirty="0" err="1" smtClean="0"/>
              <a:t>х</a:t>
            </a:r>
            <a:r>
              <a:rPr lang="ru-RU" dirty="0" smtClean="0"/>
              <a:t> культурами</a:t>
            </a:r>
          </a:p>
          <a:p>
            <a:r>
              <a:rPr lang="ru-RU" dirty="0" smtClean="0"/>
              <a:t>Технологическая карта выращивания </a:t>
            </a:r>
            <a:r>
              <a:rPr lang="ru-RU" dirty="0" err="1" smtClean="0"/>
              <a:t>с.х</a:t>
            </a:r>
            <a:r>
              <a:rPr lang="ru-RU" dirty="0" smtClean="0"/>
              <a:t> растений</a:t>
            </a:r>
          </a:p>
          <a:p>
            <a:r>
              <a:rPr lang="ru-RU" dirty="0" smtClean="0"/>
              <a:t>План экскурсий для учащихся</a:t>
            </a:r>
          </a:p>
          <a:p>
            <a:r>
              <a:rPr lang="ru-RU" dirty="0" smtClean="0"/>
              <a:t>План работы по экологическому воспитанию</a:t>
            </a:r>
          </a:p>
          <a:p>
            <a:r>
              <a:rPr lang="ru-RU" dirty="0" smtClean="0"/>
              <a:t>План работы экологического отряда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7724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Паспорт участка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Год </a:t>
            </a:r>
            <a:r>
              <a:rPr lang="ru-RU" dirty="0" err="1" smtClean="0"/>
              <a:t>осноывания</a:t>
            </a:r>
            <a:endParaRPr lang="ru-RU" dirty="0" smtClean="0"/>
          </a:p>
          <a:p>
            <a:r>
              <a:rPr lang="ru-RU" dirty="0" smtClean="0"/>
              <a:t>Размеры</a:t>
            </a:r>
          </a:p>
          <a:p>
            <a:r>
              <a:rPr lang="ru-RU" dirty="0" smtClean="0"/>
              <a:t>Материально-техническое обеспечение</a:t>
            </a:r>
          </a:p>
          <a:p>
            <a:r>
              <a:rPr lang="ru-RU" dirty="0" smtClean="0"/>
              <a:t>Инструкция по охране </a:t>
            </a:r>
            <a:r>
              <a:rPr lang="ru-RU" dirty="0" err="1" smtClean="0"/>
              <a:t>трудда</a:t>
            </a:r>
            <a:endParaRPr lang="ru-RU" dirty="0" smtClean="0"/>
          </a:p>
          <a:p>
            <a:r>
              <a:rPr lang="ru-RU" dirty="0" smtClean="0"/>
              <a:t>Карта-схема</a:t>
            </a:r>
          </a:p>
          <a:p>
            <a:r>
              <a:rPr lang="ru-RU" dirty="0" smtClean="0"/>
              <a:t>Отделы участка с кратким описанием</a:t>
            </a:r>
          </a:p>
          <a:p>
            <a:r>
              <a:rPr lang="ru-RU" dirty="0" smtClean="0"/>
              <a:t>Индикативные показатели</a:t>
            </a:r>
          </a:p>
          <a:p>
            <a:r>
              <a:rPr lang="ru-RU" dirty="0" smtClean="0"/>
              <a:t>Итоги работы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ru-RU" dirty="0" smtClean="0"/>
              <a:t>Учебно</a:t>
            </a:r>
            <a:r>
              <a:rPr lang="ru-RU" dirty="0" smtClean="0"/>
              <a:t>-</a:t>
            </a:r>
            <a:r>
              <a:rPr lang="ru-RU" dirty="0" smtClean="0"/>
              <a:t>опытный участок – это тот объект, у которого имеется возможность приобщить учащихся к экологической исследовательской работе, развить их творческие способности, углубить экологические знания через практическую деятельность, сформировать эстетическое отношение к природе.</a:t>
            </a:r>
          </a:p>
          <a:p>
            <a:r>
              <a:rPr lang="ru-RU" dirty="0" smtClean="0"/>
              <a:t>Год основания 1968.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Отделы участка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Отдел начальных классов;</a:t>
            </a:r>
          </a:p>
          <a:p>
            <a:r>
              <a:rPr lang="ru-RU" dirty="0" smtClean="0"/>
              <a:t>Отдел овощных культур;</a:t>
            </a:r>
          </a:p>
          <a:p>
            <a:r>
              <a:rPr lang="ru-RU" dirty="0" smtClean="0"/>
              <a:t>Цветочно-декоративный отдел;</a:t>
            </a:r>
          </a:p>
          <a:p>
            <a:r>
              <a:rPr lang="ru-RU" dirty="0" smtClean="0"/>
              <a:t>Дендрологический отдел;</a:t>
            </a:r>
          </a:p>
          <a:p>
            <a:r>
              <a:rPr lang="ru-RU" dirty="0" smtClean="0"/>
              <a:t>Плодово-ягодный сад;</a:t>
            </a:r>
          </a:p>
          <a:p>
            <a:r>
              <a:rPr lang="ru-RU" dirty="0" smtClean="0"/>
              <a:t>Зелёная аптека;</a:t>
            </a:r>
          </a:p>
          <a:p>
            <a:r>
              <a:rPr lang="ru-RU" dirty="0" smtClean="0"/>
              <a:t>Зелёный класс;</a:t>
            </a:r>
          </a:p>
          <a:p>
            <a:r>
              <a:rPr lang="ru-RU" dirty="0" smtClean="0"/>
              <a:t>Экологический с альпинарием;</a:t>
            </a:r>
          </a:p>
          <a:p>
            <a:r>
              <a:rPr lang="ru-RU" dirty="0" smtClean="0"/>
              <a:t>Метеорологическая площадка;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Зелёная аптека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Ландыш </a:t>
            </a:r>
            <a:r>
              <a:rPr lang="ru-RU" dirty="0" smtClean="0"/>
              <a:t>майский</a:t>
            </a:r>
          </a:p>
          <a:p>
            <a:r>
              <a:rPr lang="ru-RU" dirty="0" smtClean="0"/>
              <a:t>Земляника лесная</a:t>
            </a:r>
          </a:p>
          <a:p>
            <a:r>
              <a:rPr lang="ru-RU" dirty="0" smtClean="0"/>
              <a:t>Календула</a:t>
            </a:r>
          </a:p>
          <a:p>
            <a:r>
              <a:rPr lang="ru-RU" dirty="0" smtClean="0"/>
              <a:t>Укроп</a:t>
            </a:r>
          </a:p>
          <a:p>
            <a:r>
              <a:rPr lang="ru-RU" dirty="0" smtClean="0"/>
              <a:t>Мать — и — мачеха</a:t>
            </a:r>
          </a:p>
          <a:p>
            <a:r>
              <a:rPr lang="ru-RU" dirty="0" smtClean="0"/>
              <a:t>Тысячелистник</a:t>
            </a:r>
          </a:p>
          <a:p>
            <a:r>
              <a:rPr lang="ru-RU" dirty="0" smtClean="0"/>
              <a:t>Барвинок малый</a:t>
            </a:r>
          </a:p>
          <a:p>
            <a:r>
              <a:rPr lang="ru-RU" dirty="0" smtClean="0"/>
              <a:t>Бархатцы мелкоцветные</a:t>
            </a:r>
          </a:p>
          <a:p>
            <a:r>
              <a:rPr lang="ru-RU" dirty="0" smtClean="0"/>
              <a:t>Подорожник большой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Мелиса</a:t>
            </a:r>
          </a:p>
          <a:p>
            <a:r>
              <a:rPr lang="ru-RU" dirty="0" smtClean="0"/>
              <a:t>Лук репчатый</a:t>
            </a:r>
          </a:p>
          <a:p>
            <a:r>
              <a:rPr lang="ru-RU" dirty="0" smtClean="0"/>
              <a:t>Лютик едкий</a:t>
            </a:r>
          </a:p>
          <a:p>
            <a:r>
              <a:rPr lang="ru-RU" dirty="0" smtClean="0"/>
              <a:t>Одуванчик лекарственный</a:t>
            </a:r>
          </a:p>
          <a:p>
            <a:r>
              <a:rPr lang="ru-RU" dirty="0" smtClean="0"/>
              <a:t>Пустырник</a:t>
            </a:r>
          </a:p>
          <a:p>
            <a:r>
              <a:rPr lang="ru-RU" dirty="0" smtClean="0"/>
              <a:t>Физалис </a:t>
            </a:r>
            <a:r>
              <a:rPr lang="ru-RU" dirty="0" err="1" smtClean="0"/>
              <a:t>Франше</a:t>
            </a:r>
            <a:endParaRPr lang="ru-RU" dirty="0" smtClean="0"/>
          </a:p>
          <a:p>
            <a:r>
              <a:rPr lang="ru-RU" dirty="0" smtClean="0"/>
              <a:t>Хрен обыкновенный</a:t>
            </a:r>
          </a:p>
          <a:p>
            <a:r>
              <a:rPr lang="ru-RU" dirty="0" smtClean="0"/>
              <a:t>Щавель кислый</a:t>
            </a:r>
          </a:p>
          <a:p>
            <a:r>
              <a:rPr lang="ru-RU" dirty="0" smtClean="0"/>
              <a:t>Чеснок посевной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Плодово-ягодный сад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Яблони: Грушовка московская, Анис полосатый, Антоновка.</a:t>
            </a:r>
          </a:p>
          <a:p>
            <a:r>
              <a:rPr lang="ru-RU" dirty="0" smtClean="0"/>
              <a:t>Вишня: Владимирская</a:t>
            </a:r>
          </a:p>
          <a:p>
            <a:r>
              <a:rPr lang="ru-RU" dirty="0" smtClean="0"/>
              <a:t>Слива: Скороспелка красная</a:t>
            </a:r>
          </a:p>
          <a:p>
            <a:r>
              <a:rPr lang="ru-RU" dirty="0" smtClean="0"/>
              <a:t>Чёрная смородина: Десертная</a:t>
            </a:r>
          </a:p>
          <a:p>
            <a:r>
              <a:rPr lang="ru-RU" dirty="0" smtClean="0"/>
              <a:t>Смородина красная</a:t>
            </a:r>
          </a:p>
          <a:p>
            <a:r>
              <a:rPr lang="ru-RU" dirty="0" smtClean="0"/>
              <a:t>Смородина белая</a:t>
            </a:r>
          </a:p>
          <a:p>
            <a:r>
              <a:rPr lang="ru-RU" dirty="0" smtClean="0"/>
              <a:t>Крыжовник</a:t>
            </a:r>
          </a:p>
          <a:p>
            <a:r>
              <a:rPr lang="ru-RU" dirty="0" smtClean="0"/>
              <a:t>Рябина: </a:t>
            </a:r>
            <a:r>
              <a:rPr lang="ru-RU" dirty="0" err="1" smtClean="0"/>
              <a:t>Невеженская</a:t>
            </a:r>
            <a:r>
              <a:rPr lang="ru-RU" dirty="0" smtClean="0"/>
              <a:t>, </a:t>
            </a:r>
            <a:r>
              <a:rPr lang="ru-RU" dirty="0" err="1" smtClean="0"/>
              <a:t>черноноплодная</a:t>
            </a:r>
            <a:endParaRPr lang="ru-RU" dirty="0" smtClean="0"/>
          </a:p>
          <a:p>
            <a:r>
              <a:rPr lang="ru-RU" dirty="0" smtClean="0"/>
              <a:t>Облепиха </a:t>
            </a:r>
            <a:r>
              <a:rPr lang="ru-RU" dirty="0" err="1" smtClean="0"/>
              <a:t>Гусь-Хрустальная</a:t>
            </a:r>
            <a:endParaRPr lang="ru-RU" dirty="0" smtClean="0"/>
          </a:p>
          <a:p>
            <a:r>
              <a:rPr lang="ru-RU" dirty="0" smtClean="0"/>
              <a:t>Земляника садовая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Отдел овощных культур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Свёкла: Бордо, Цилиндра, Египетская</a:t>
            </a:r>
          </a:p>
          <a:p>
            <a:r>
              <a:rPr lang="ru-RU" dirty="0" smtClean="0"/>
              <a:t>Морковь: Роте </a:t>
            </a:r>
            <a:r>
              <a:rPr lang="ru-RU" dirty="0" err="1" smtClean="0"/>
              <a:t>Ризен</a:t>
            </a:r>
            <a:r>
              <a:rPr lang="ru-RU" dirty="0" smtClean="0"/>
              <a:t>, Витаминная, Французский великан</a:t>
            </a:r>
          </a:p>
          <a:p>
            <a:r>
              <a:rPr lang="ru-RU" dirty="0" smtClean="0"/>
              <a:t>Салат: Одесский, Московский, Йодированный</a:t>
            </a:r>
          </a:p>
          <a:p>
            <a:r>
              <a:rPr lang="ru-RU" dirty="0" smtClean="0"/>
              <a:t>Петрушка: Корневая, Листовая, Кудрявая</a:t>
            </a:r>
          </a:p>
          <a:p>
            <a:r>
              <a:rPr lang="ru-RU" dirty="0" smtClean="0"/>
              <a:t>Кабачки: Аэронавт, </a:t>
            </a:r>
            <a:r>
              <a:rPr lang="ru-RU" dirty="0" err="1" smtClean="0"/>
              <a:t>Цукини</a:t>
            </a:r>
            <a:r>
              <a:rPr lang="ru-RU" dirty="0" smtClean="0"/>
              <a:t>, </a:t>
            </a:r>
            <a:r>
              <a:rPr lang="ru-RU" dirty="0" err="1" smtClean="0"/>
              <a:t>Грибовские</a:t>
            </a:r>
            <a:endParaRPr lang="ru-RU" dirty="0" smtClean="0"/>
          </a:p>
          <a:p>
            <a:r>
              <a:rPr lang="ru-RU" dirty="0" smtClean="0"/>
              <a:t>Редис: Жара, 18 дней</a:t>
            </a:r>
          </a:p>
          <a:p>
            <a:r>
              <a:rPr lang="ru-RU" dirty="0" smtClean="0"/>
              <a:t>Лук репчатый</a:t>
            </a:r>
          </a:p>
          <a:p>
            <a:r>
              <a:rPr lang="ru-RU" dirty="0" smtClean="0"/>
              <a:t>Чеснок</a:t>
            </a:r>
          </a:p>
          <a:p>
            <a:r>
              <a:rPr lang="ru-RU" dirty="0" smtClean="0"/>
              <a:t>Укроп</a:t>
            </a:r>
          </a:p>
          <a:p>
            <a:r>
              <a:rPr lang="ru-RU" dirty="0" smtClean="0"/>
              <a:t>Капуста: Белокочанная, краснокочанная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77968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Цветочно-декоративный отдел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980728"/>
            <a:ext cx="7762056" cy="436984"/>
          </a:xfrm>
        </p:spPr>
        <p:txBody>
          <a:bodyPr/>
          <a:lstStyle/>
          <a:p>
            <a:pPr algn="ctr"/>
            <a:r>
              <a:rPr lang="ru-RU" dirty="0" smtClean="0"/>
              <a:t>Однолетние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23528" y="1412776"/>
            <a:ext cx="4104456" cy="5040560"/>
          </a:xfrm>
        </p:spPr>
        <p:txBody>
          <a:bodyPr/>
          <a:lstStyle/>
          <a:p>
            <a:r>
              <a:rPr lang="ru-RU" dirty="0" smtClean="0"/>
              <a:t>Бархатцы</a:t>
            </a:r>
          </a:p>
          <a:p>
            <a:r>
              <a:rPr lang="ru-RU" dirty="0" smtClean="0"/>
              <a:t>Цинерария</a:t>
            </a:r>
          </a:p>
          <a:p>
            <a:r>
              <a:rPr lang="ru-RU" dirty="0" err="1" smtClean="0"/>
              <a:t>Сальвия</a:t>
            </a:r>
            <a:endParaRPr lang="ru-RU" dirty="0" smtClean="0"/>
          </a:p>
          <a:p>
            <a:r>
              <a:rPr lang="ru-RU" dirty="0" smtClean="0"/>
              <a:t>Петуния</a:t>
            </a:r>
          </a:p>
          <a:p>
            <a:r>
              <a:rPr lang="ru-RU" dirty="0" smtClean="0"/>
              <a:t>Табак душистый</a:t>
            </a:r>
          </a:p>
          <a:p>
            <a:r>
              <a:rPr lang="ru-RU" dirty="0" smtClean="0"/>
              <a:t>Клещевина</a:t>
            </a:r>
          </a:p>
          <a:p>
            <a:r>
              <a:rPr lang="ru-RU" dirty="0" smtClean="0"/>
              <a:t>Цинния</a:t>
            </a:r>
            <a:endParaRPr lang="ru-RU" dirty="0" smtClean="0"/>
          </a:p>
          <a:p>
            <a:r>
              <a:rPr lang="ru-RU" dirty="0" smtClean="0"/>
              <a:t>Маргаритки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4"/>
          </p:nvPr>
        </p:nvSpPr>
        <p:spPr>
          <a:xfrm>
            <a:off x="4572000" y="1412776"/>
            <a:ext cx="4320480" cy="5040560"/>
          </a:xfrm>
        </p:spPr>
        <p:txBody>
          <a:bodyPr/>
          <a:lstStyle/>
          <a:p>
            <a:r>
              <a:rPr lang="ru-RU" dirty="0" smtClean="0"/>
              <a:t>Астра</a:t>
            </a:r>
          </a:p>
          <a:p>
            <a:r>
              <a:rPr lang="ru-RU" dirty="0" smtClean="0"/>
              <a:t>Календула</a:t>
            </a:r>
          </a:p>
          <a:p>
            <a:r>
              <a:rPr lang="ru-RU" dirty="0" err="1" smtClean="0"/>
              <a:t>Космея</a:t>
            </a:r>
            <a:endParaRPr lang="ru-RU" dirty="0" smtClean="0"/>
          </a:p>
          <a:p>
            <a:r>
              <a:rPr lang="ru-RU" dirty="0" smtClean="0"/>
              <a:t>Георгин летний</a:t>
            </a:r>
          </a:p>
          <a:p>
            <a:r>
              <a:rPr lang="ru-RU" dirty="0" smtClean="0"/>
              <a:t>Левкой</a:t>
            </a:r>
          </a:p>
          <a:p>
            <a:r>
              <a:rPr lang="ru-RU" dirty="0" smtClean="0"/>
              <a:t>Львиный зев</a:t>
            </a:r>
          </a:p>
          <a:p>
            <a:r>
              <a:rPr lang="ru-RU" dirty="0" smtClean="0"/>
              <a:t>Анютины глазки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77968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Цветочно-декоративный отдел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1052736"/>
            <a:ext cx="7834064" cy="469032"/>
          </a:xfrm>
        </p:spPr>
        <p:txBody>
          <a:bodyPr/>
          <a:lstStyle/>
          <a:p>
            <a:pPr algn="ctr"/>
            <a:r>
              <a:rPr lang="ru-RU" dirty="0" smtClean="0"/>
              <a:t>Многолетние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95536" y="1628800"/>
            <a:ext cx="4032448" cy="489654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Тюльпан</a:t>
            </a:r>
          </a:p>
          <a:p>
            <a:r>
              <a:rPr lang="ru-RU" dirty="0" smtClean="0"/>
              <a:t>Нарцисс</a:t>
            </a:r>
          </a:p>
          <a:p>
            <a:r>
              <a:rPr lang="ru-RU" dirty="0" smtClean="0"/>
              <a:t>Тысячелистник</a:t>
            </a:r>
          </a:p>
          <a:p>
            <a:r>
              <a:rPr lang="ru-RU" dirty="0" smtClean="0"/>
              <a:t>Флокс</a:t>
            </a:r>
          </a:p>
          <a:p>
            <a:r>
              <a:rPr lang="ru-RU" dirty="0" smtClean="0"/>
              <a:t>Незабудки</a:t>
            </a:r>
          </a:p>
          <a:p>
            <a:r>
              <a:rPr lang="ru-RU" dirty="0" smtClean="0"/>
              <a:t>Лилейник</a:t>
            </a:r>
          </a:p>
          <a:p>
            <a:r>
              <a:rPr lang="ru-RU" dirty="0" smtClean="0"/>
              <a:t>Лилия</a:t>
            </a:r>
          </a:p>
          <a:p>
            <a:r>
              <a:rPr lang="ru-RU" dirty="0" smtClean="0"/>
              <a:t>Гвоздика турецкая</a:t>
            </a:r>
          </a:p>
          <a:p>
            <a:r>
              <a:rPr lang="ru-RU" dirty="0" smtClean="0"/>
              <a:t>Георгины</a:t>
            </a:r>
          </a:p>
          <a:p>
            <a:r>
              <a:rPr lang="ru-RU" dirty="0" smtClean="0"/>
              <a:t>Хризантема</a:t>
            </a:r>
          </a:p>
          <a:p>
            <a:r>
              <a:rPr lang="ru-RU" dirty="0" smtClean="0"/>
              <a:t>Дельфиниум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4"/>
          </p:nvPr>
        </p:nvSpPr>
        <p:spPr>
          <a:xfrm>
            <a:off x="4572000" y="1628800"/>
            <a:ext cx="4320480" cy="489654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Водосбор</a:t>
            </a:r>
          </a:p>
          <a:p>
            <a:r>
              <a:rPr lang="ru-RU" dirty="0" smtClean="0"/>
              <a:t>Пион</a:t>
            </a:r>
          </a:p>
          <a:p>
            <a:r>
              <a:rPr lang="ru-RU" dirty="0" smtClean="0"/>
              <a:t>Барвинок</a:t>
            </a:r>
          </a:p>
          <a:p>
            <a:r>
              <a:rPr lang="ru-RU" dirty="0" smtClean="0"/>
              <a:t>Мальва</a:t>
            </a:r>
          </a:p>
          <a:p>
            <a:r>
              <a:rPr lang="ru-RU" dirty="0" smtClean="0"/>
              <a:t>Осока декоративная</a:t>
            </a:r>
          </a:p>
          <a:p>
            <a:r>
              <a:rPr lang="ru-RU" dirty="0" smtClean="0"/>
              <a:t>Ромашка садовая</a:t>
            </a:r>
          </a:p>
          <a:p>
            <a:r>
              <a:rPr lang="ru-RU" dirty="0" smtClean="0"/>
              <a:t>Примула</a:t>
            </a:r>
          </a:p>
          <a:p>
            <a:r>
              <a:rPr lang="ru-RU" dirty="0" smtClean="0"/>
              <a:t>Ирис</a:t>
            </a:r>
          </a:p>
          <a:p>
            <a:r>
              <a:rPr lang="ru-RU" dirty="0" smtClean="0"/>
              <a:t>Лук декоративный</a:t>
            </a:r>
          </a:p>
          <a:p>
            <a:r>
              <a:rPr lang="ru-RU" dirty="0" smtClean="0"/>
              <a:t>Васильки</a:t>
            </a:r>
          </a:p>
          <a:p>
            <a:r>
              <a:rPr lang="ru-RU" dirty="0" smtClean="0"/>
              <a:t>Хоста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779686"/>
          </a:xfrm>
        </p:spPr>
        <p:txBody>
          <a:bodyPr>
            <a:normAutofit/>
          </a:bodyPr>
          <a:lstStyle/>
          <a:p>
            <a:r>
              <a:rPr lang="ru-RU" dirty="0" smtClean="0"/>
              <a:t>Дендрологический отдел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980728"/>
            <a:ext cx="4180656" cy="436984"/>
          </a:xfrm>
        </p:spPr>
        <p:txBody>
          <a:bodyPr/>
          <a:lstStyle/>
          <a:p>
            <a:r>
              <a:rPr lang="ru-RU" dirty="0" smtClean="0"/>
              <a:t>Кустарниковые породы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32040" y="980728"/>
            <a:ext cx="3733800" cy="436984"/>
          </a:xfrm>
        </p:spPr>
        <p:txBody>
          <a:bodyPr/>
          <a:lstStyle/>
          <a:p>
            <a:r>
              <a:rPr lang="ru-RU" dirty="0" smtClean="0"/>
              <a:t>Древесные породы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251520" y="1484784"/>
            <a:ext cx="3960440" cy="511256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Можжевельник</a:t>
            </a:r>
          </a:p>
          <a:p>
            <a:r>
              <a:rPr lang="ru-RU" dirty="0" smtClean="0"/>
              <a:t>Боярышник кроваво-красный</a:t>
            </a:r>
          </a:p>
          <a:p>
            <a:r>
              <a:rPr lang="ru-RU" dirty="0" smtClean="0"/>
              <a:t>Рябина обыкновенная</a:t>
            </a:r>
          </a:p>
          <a:p>
            <a:r>
              <a:rPr lang="ru-RU" dirty="0" smtClean="0"/>
              <a:t>Рябина </a:t>
            </a:r>
            <a:r>
              <a:rPr lang="ru-RU" dirty="0" err="1" smtClean="0"/>
              <a:t>невеженская</a:t>
            </a:r>
            <a:endParaRPr lang="ru-RU" dirty="0" smtClean="0"/>
          </a:p>
          <a:p>
            <a:r>
              <a:rPr lang="ru-RU" dirty="0" smtClean="0"/>
              <a:t>Акация жёлтая</a:t>
            </a:r>
          </a:p>
          <a:p>
            <a:r>
              <a:rPr lang="ru-RU" dirty="0" smtClean="0"/>
              <a:t>Шиповник коричный</a:t>
            </a:r>
          </a:p>
          <a:p>
            <a:r>
              <a:rPr lang="ru-RU" dirty="0" smtClean="0"/>
              <a:t>Спирея </a:t>
            </a:r>
            <a:r>
              <a:rPr lang="ru-RU" dirty="0" err="1" smtClean="0"/>
              <a:t>иволистая</a:t>
            </a:r>
            <a:endParaRPr lang="ru-RU" dirty="0" smtClean="0"/>
          </a:p>
          <a:p>
            <a:r>
              <a:rPr lang="ru-RU" dirty="0" smtClean="0"/>
              <a:t>Ирга волосистая</a:t>
            </a:r>
          </a:p>
          <a:p>
            <a:r>
              <a:rPr lang="ru-RU" dirty="0" smtClean="0"/>
              <a:t>Сирень обыкновенная</a:t>
            </a:r>
          </a:p>
          <a:p>
            <a:r>
              <a:rPr lang="ru-RU" dirty="0" smtClean="0"/>
              <a:t>Ива козья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4"/>
          </p:nvPr>
        </p:nvSpPr>
        <p:spPr>
          <a:xfrm>
            <a:off x="4499992" y="1484784"/>
            <a:ext cx="4248472" cy="504056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Сосна обыкновенная</a:t>
            </a:r>
          </a:p>
          <a:p>
            <a:r>
              <a:rPr lang="ru-RU" dirty="0" smtClean="0"/>
              <a:t>Берёза </a:t>
            </a:r>
            <a:r>
              <a:rPr lang="ru-RU" dirty="0" err="1" smtClean="0"/>
              <a:t>борордавчатая</a:t>
            </a:r>
            <a:endParaRPr lang="ru-RU" dirty="0" smtClean="0"/>
          </a:p>
          <a:p>
            <a:r>
              <a:rPr lang="ru-RU" dirty="0" smtClean="0"/>
              <a:t>Вяз</a:t>
            </a:r>
          </a:p>
          <a:p>
            <a:r>
              <a:rPr lang="ru-RU" dirty="0" smtClean="0"/>
              <a:t>Черёмуха обыкновенная</a:t>
            </a:r>
          </a:p>
          <a:p>
            <a:r>
              <a:rPr lang="ru-RU" dirty="0" smtClean="0"/>
              <a:t>Клён платановидный</a:t>
            </a:r>
          </a:p>
          <a:p>
            <a:r>
              <a:rPr lang="ru-RU" dirty="0" smtClean="0"/>
              <a:t>Клён американский</a:t>
            </a:r>
          </a:p>
          <a:p>
            <a:r>
              <a:rPr lang="ru-RU" dirty="0" smtClean="0"/>
              <a:t>Тополь чёрный</a:t>
            </a:r>
          </a:p>
          <a:p>
            <a:r>
              <a:rPr lang="ru-RU" dirty="0" smtClean="0"/>
              <a:t>Каштан конский</a:t>
            </a:r>
          </a:p>
          <a:p>
            <a:r>
              <a:rPr lang="ru-RU" dirty="0" smtClean="0"/>
              <a:t>Туя западная</a:t>
            </a:r>
          </a:p>
          <a:p>
            <a:r>
              <a:rPr lang="ru-RU" dirty="0" smtClean="0"/>
              <a:t>Ветла</a:t>
            </a:r>
          </a:p>
          <a:p>
            <a:r>
              <a:rPr lang="ru-RU" dirty="0" smtClean="0"/>
              <a:t>Липа мелколистная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85</TotalTime>
  <Words>381</Words>
  <Application>Microsoft Office PowerPoint</Application>
  <PresentationFormat>Экран (4:3)</PresentationFormat>
  <Paragraphs>137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Опытно-экспериментальная работа на УОУ</vt:lpstr>
      <vt:lpstr>Слайд 2</vt:lpstr>
      <vt:lpstr>Отделы участка</vt:lpstr>
      <vt:lpstr>Зелёная аптека</vt:lpstr>
      <vt:lpstr>Плодово-ягодный сад</vt:lpstr>
      <vt:lpstr>Отдел овощных культур</vt:lpstr>
      <vt:lpstr>Цветочно-декоративный отдел</vt:lpstr>
      <vt:lpstr>Цветочно-декоративный отдел</vt:lpstr>
      <vt:lpstr>Дендрологический отдел</vt:lpstr>
      <vt:lpstr>Методическая работа</vt:lpstr>
      <vt:lpstr>Паспорт участка</vt:lpstr>
      <vt:lpstr>Слайд 12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Опытно-экспериментальная работа на УОУ</dc:title>
  <dc:creator>Ольга Юрьевна</dc:creator>
  <cp:lastModifiedBy>Ольга Юрьевна</cp:lastModifiedBy>
  <cp:revision>10</cp:revision>
  <dcterms:created xsi:type="dcterms:W3CDTF">2012-05-17T18:16:09Z</dcterms:created>
  <dcterms:modified xsi:type="dcterms:W3CDTF">2012-05-17T19:41:57Z</dcterms:modified>
</cp:coreProperties>
</file>