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2" r:id="rId2"/>
    <p:sldId id="265" r:id="rId3"/>
    <p:sldId id="266" r:id="rId4"/>
    <p:sldId id="268" r:id="rId5"/>
    <p:sldId id="274" r:id="rId6"/>
    <p:sldId id="269" r:id="rId7"/>
    <p:sldId id="273" r:id="rId8"/>
    <p:sldId id="271" r:id="rId9"/>
    <p:sldId id="27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66"/>
    <a:srgbClr val="CC0099"/>
    <a:srgbClr val="6D4A35"/>
    <a:srgbClr val="EFC495"/>
    <a:srgbClr val="8C5F44"/>
    <a:srgbClr val="FFE0C1"/>
    <a:srgbClr val="FFCC99"/>
    <a:srgbClr val="FFFF99"/>
    <a:srgbClr val="96613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86AA3-585C-426B-9B24-AFC99EE56C43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97C3A-A70B-4837-AF8B-FAC52C9D6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5798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 userDrawn="1"/>
        </p:nvSpPr>
        <p:spPr>
          <a:xfrm>
            <a:off x="251520" y="260648"/>
            <a:ext cx="8568952" cy="6329337"/>
          </a:xfrm>
          <a:prstGeom prst="frame">
            <a:avLst>
              <a:gd name="adj1" fmla="val 3069"/>
            </a:avLst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chemeClr val="accent6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5112568" cy="453650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6000" b="1" cap="none" spc="5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013176"/>
            <a:ext cx="8208912" cy="1440160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none" spc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/>
          <p:cNvPicPr>
            <a:picLocks noChangeAspect="1" noChangeArrowheads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8876" y="-387424"/>
            <a:ext cx="4248199" cy="426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6613A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овина рамки 9"/>
          <p:cNvSpPr/>
          <p:nvPr userDrawn="1"/>
        </p:nvSpPr>
        <p:spPr>
          <a:xfrm rot="10800000">
            <a:off x="403920" y="341040"/>
            <a:ext cx="8424936" cy="6207695"/>
          </a:xfrm>
          <a:prstGeom prst="halfFrame">
            <a:avLst>
              <a:gd name="adj1" fmla="val 2983"/>
              <a:gd name="adj2" fmla="val 3187"/>
            </a:avLst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chemeClr val="accent6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 userDrawn="1"/>
        </p:nvSpPr>
        <p:spPr>
          <a:xfrm>
            <a:off x="251520" y="188640"/>
            <a:ext cx="8424936" cy="6207695"/>
          </a:xfrm>
          <a:prstGeom prst="halfFrame">
            <a:avLst>
              <a:gd name="adj1" fmla="val 2983"/>
              <a:gd name="adj2" fmla="val 3187"/>
            </a:avLst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chemeClr val="accent6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684" y="400385"/>
            <a:ext cx="68407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212640"/>
            <a:ext cx="8136904" cy="5096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Picture 8"/>
          <p:cNvPicPr>
            <a:picLocks noChangeAspect="1" noChangeArrowheads="1" noCrop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29"/>
            <a:ext cx="2296324" cy="230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179512" y="6418039"/>
            <a:ext cx="896448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1200" cap="none" spc="0" dirty="0" smtClean="0">
                <a:ln w="50800"/>
                <a:solidFill>
                  <a:srgbClr val="CC0099"/>
                </a:solidFill>
                <a:effectLst/>
                <a:latin typeface="Mistral" pitchFamily="66" charset="0"/>
                <a:ea typeface="+mn-ea"/>
                <a:cs typeface="+mn-cs"/>
              </a:rPr>
              <a:t>Е.В.Акчурина</a:t>
            </a:r>
            <a:r>
              <a:rPr lang="ru-RU" sz="2400" b="1" kern="1200" cap="none" spc="0" baseline="0" dirty="0" smtClean="0">
                <a:ln w="50800"/>
                <a:solidFill>
                  <a:srgbClr val="CC0099"/>
                </a:solidFill>
                <a:effectLst/>
                <a:latin typeface="Mistral" pitchFamily="66" charset="0"/>
                <a:ea typeface="+mn-ea"/>
                <a:cs typeface="+mn-cs"/>
              </a:rPr>
              <a:t> </a:t>
            </a:r>
            <a:r>
              <a:rPr lang="ru-RU" sz="2400" b="1" kern="1200" cap="none" spc="0" dirty="0" smtClean="0">
                <a:ln w="50800"/>
                <a:solidFill>
                  <a:srgbClr val="CC0099"/>
                </a:solidFill>
                <a:effectLst/>
                <a:latin typeface="Mistral" pitchFamily="66" charset="0"/>
                <a:ea typeface="+mn-ea"/>
                <a:cs typeface="+mn-cs"/>
              </a:rPr>
              <a:t>–</a:t>
            </a:r>
            <a:r>
              <a:rPr lang="ru-RU" sz="2400" b="1" kern="1200" cap="none" spc="0" baseline="0" dirty="0" smtClean="0">
                <a:ln w="50800"/>
                <a:solidFill>
                  <a:srgbClr val="CC0099"/>
                </a:solidFill>
                <a:effectLst/>
                <a:latin typeface="Mistral" pitchFamily="66" charset="0"/>
                <a:ea typeface="+mn-ea"/>
                <a:cs typeface="+mn-cs"/>
              </a:rPr>
              <a:t> </a:t>
            </a:r>
            <a:r>
              <a:rPr lang="ru-RU" sz="2400" b="1" kern="1200" cap="none" spc="0" dirty="0" smtClean="0">
                <a:ln w="50800"/>
                <a:solidFill>
                  <a:srgbClr val="CC0099"/>
                </a:solidFill>
                <a:effectLst/>
                <a:latin typeface="Mistral" pitchFamily="66" charset="0"/>
                <a:ea typeface="+mn-ea"/>
                <a:cs typeface="+mn-cs"/>
              </a:rPr>
              <a:t>М.Н.Бурмистрова</a:t>
            </a:r>
            <a:endParaRPr lang="ru-RU" sz="2400" b="1" kern="1200" cap="none" spc="0" dirty="0">
              <a:ln w="50800"/>
              <a:solidFill>
                <a:srgbClr val="CC0099"/>
              </a:solidFill>
              <a:effectLst/>
              <a:latin typeface="Mistral" pitchFamily="66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50">
          <a:ln w="11430"/>
          <a:solidFill>
            <a:srgbClr val="FFFF00"/>
          </a:soli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Courier New" pitchFamily="49" charset="0"/>
          <a:ea typeface="+mj-ea"/>
          <a:cs typeface="Courier New" pitchFamily="49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chemeClr val="accent6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Ø"/>
        <a:defRPr sz="2800" kern="1200">
          <a:solidFill>
            <a:schemeClr val="accent6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400" kern="1200">
          <a:solidFill>
            <a:schemeClr val="accent6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accent6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accent6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620688"/>
            <a:ext cx="6984776" cy="576064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/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работ творческой мастерской «Волшебный </a:t>
            </a:r>
            <a:r>
              <a:rPr lang="ru-RU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квиллинг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3861048"/>
            <a:ext cx="1944216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525343"/>
            <a:ext cx="3617538" cy="3368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0066"/>
                </a:solidFill>
              </a:rPr>
              <a:t>У.А. </a:t>
            </a:r>
            <a:r>
              <a:rPr lang="ru-RU" i="1" dirty="0" err="1" smtClean="0">
                <a:solidFill>
                  <a:srgbClr val="FF0066"/>
                </a:solidFill>
              </a:rPr>
              <a:t>Автушко</a:t>
            </a:r>
            <a:endParaRPr lang="ru-RU" i="1" dirty="0">
              <a:solidFill>
                <a:srgbClr val="FF006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3645024"/>
            <a:ext cx="1419907" cy="26034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2564904"/>
            <a:ext cx="2714644" cy="36724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268760"/>
            <a:ext cx="3476637" cy="505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089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79" y="1988840"/>
            <a:ext cx="3312370" cy="3744416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акие весёлые фигурки получились у нас в этом году…</a:t>
            </a:r>
            <a:endParaRPr lang="ru-RU" sz="3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79" y="2348880"/>
            <a:ext cx="3312369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525343"/>
            <a:ext cx="3617538" cy="3368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0066"/>
                </a:solidFill>
              </a:rPr>
              <a:t>У.А. </a:t>
            </a:r>
            <a:r>
              <a:rPr lang="ru-RU" i="1" dirty="0" err="1" smtClean="0">
                <a:solidFill>
                  <a:srgbClr val="FF0066"/>
                </a:solidFill>
              </a:rPr>
              <a:t>Автушко</a:t>
            </a:r>
            <a:endParaRPr lang="ru-RU" i="1" dirty="0">
              <a:solidFill>
                <a:srgbClr val="FF006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913" y="404663"/>
            <a:ext cx="4554142" cy="583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622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7" y="1988840"/>
            <a:ext cx="2880321" cy="3744416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Мудрая</a:t>
            </a:r>
            <a:br>
              <a:rPr lang="ru-RU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сова</a:t>
            </a:r>
            <a:endParaRPr lang="ru-RU" sz="3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4126" y="1988840"/>
            <a:ext cx="2880321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525343"/>
            <a:ext cx="3617538" cy="3368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0066"/>
                </a:solidFill>
              </a:rPr>
              <a:t>У.А. </a:t>
            </a:r>
            <a:r>
              <a:rPr lang="ru-RU" i="1" dirty="0" err="1" smtClean="0">
                <a:solidFill>
                  <a:srgbClr val="FF0066"/>
                </a:solidFill>
              </a:rPr>
              <a:t>Автушко</a:t>
            </a:r>
            <a:endParaRPr lang="ru-RU" i="1" dirty="0">
              <a:solidFill>
                <a:srgbClr val="FF006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04664"/>
            <a:ext cx="5040560" cy="59046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988840"/>
            <a:ext cx="335356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423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7" y="1988840"/>
            <a:ext cx="2880321" cy="3744416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Котик</a:t>
            </a:r>
            <a:endParaRPr lang="ru-RU" sz="3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4126" y="1988840"/>
            <a:ext cx="2880321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525343"/>
            <a:ext cx="3617538" cy="3368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0066"/>
                </a:solidFill>
              </a:rPr>
              <a:t>У.А. </a:t>
            </a:r>
            <a:r>
              <a:rPr lang="ru-RU" i="1" dirty="0" err="1" smtClean="0">
                <a:solidFill>
                  <a:srgbClr val="FF0066"/>
                </a:solidFill>
              </a:rPr>
              <a:t>Автушко</a:t>
            </a:r>
            <a:endParaRPr lang="ru-RU" i="1" dirty="0">
              <a:solidFill>
                <a:srgbClr val="FF006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04664"/>
            <a:ext cx="4515966" cy="5904656"/>
          </a:xfrm>
          <a:prstGeom prst="rect">
            <a:avLst/>
          </a:prstGeom>
        </p:spPr>
      </p:pic>
      <p:pic>
        <p:nvPicPr>
          <p:cNvPr id="6" name="Рисунок 5" descr="C:\Users\Школа\Desktop\Фото\Квиллинг\20141118_172847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4638983" y="2281896"/>
            <a:ext cx="4464496" cy="359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9608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1988840"/>
            <a:ext cx="2880321" cy="3744416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Котик</a:t>
            </a:r>
            <a:endParaRPr lang="ru-RU" sz="3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4167" y="3212976"/>
            <a:ext cx="1872209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525343"/>
            <a:ext cx="3617538" cy="3368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0066"/>
                </a:solidFill>
              </a:rPr>
              <a:t>У.А. </a:t>
            </a:r>
            <a:r>
              <a:rPr lang="ru-RU" i="1" dirty="0" err="1" smtClean="0">
                <a:solidFill>
                  <a:srgbClr val="FF0066"/>
                </a:solidFill>
              </a:rPr>
              <a:t>Автушко</a:t>
            </a:r>
            <a:endParaRPr lang="ru-RU" i="1" dirty="0">
              <a:solidFill>
                <a:srgbClr val="FF0066"/>
              </a:solidFill>
            </a:endParaRPr>
          </a:p>
        </p:txBody>
      </p:sp>
      <p:pic>
        <p:nvPicPr>
          <p:cNvPr id="6" name="Рисунок 5" descr="C:\Users\Школа\Desktop\Фото\Квиллинг\20150112_14021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-275444" y="1147652"/>
            <a:ext cx="5940425" cy="445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Школа\Desktop\Фото\Квиллинг\20150112_135838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4563058" y="2285815"/>
            <a:ext cx="4554386" cy="36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9608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7" y="1988840"/>
            <a:ext cx="2880321" cy="3744416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Индеец с ручным попугаем</a:t>
            </a:r>
            <a:endParaRPr lang="ru-RU" sz="3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4126" y="1988840"/>
            <a:ext cx="2880321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525343"/>
            <a:ext cx="3617538" cy="3368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0066"/>
                </a:solidFill>
              </a:rPr>
              <a:t>У.А. </a:t>
            </a:r>
            <a:r>
              <a:rPr lang="ru-RU" i="1" dirty="0" err="1" smtClean="0">
                <a:solidFill>
                  <a:srgbClr val="FF0066"/>
                </a:solidFill>
              </a:rPr>
              <a:t>Автушко</a:t>
            </a:r>
            <a:endParaRPr lang="ru-RU" i="1" dirty="0">
              <a:solidFill>
                <a:srgbClr val="FF0066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76672"/>
            <a:ext cx="4443958" cy="5832648"/>
          </a:xfrm>
          <a:prstGeom prst="rect">
            <a:avLst/>
          </a:prstGeom>
        </p:spPr>
      </p:pic>
      <p:pic>
        <p:nvPicPr>
          <p:cNvPr id="7" name="Рисунок 6" descr="C:\Users\Школа\Desktop\Фото\Квиллинг\20150113_164452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4621099" y="2299782"/>
            <a:ext cx="4428256" cy="351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1514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7" y="1988840"/>
            <a:ext cx="2880321" cy="3744416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Индеец с ручным попугаем</a:t>
            </a:r>
            <a:endParaRPr lang="ru-RU" sz="3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6137" y="3068960"/>
            <a:ext cx="2376264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525343"/>
            <a:ext cx="3617538" cy="3368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0066"/>
                </a:solidFill>
              </a:rPr>
              <a:t>У.А. </a:t>
            </a:r>
            <a:r>
              <a:rPr lang="ru-RU" i="1" dirty="0" err="1" smtClean="0">
                <a:solidFill>
                  <a:srgbClr val="FF0066"/>
                </a:solidFill>
              </a:rPr>
              <a:t>Автушко</a:t>
            </a:r>
            <a:endParaRPr lang="ru-RU" i="1" dirty="0">
              <a:solidFill>
                <a:srgbClr val="FF0066"/>
              </a:solidFill>
            </a:endParaRPr>
          </a:p>
        </p:txBody>
      </p:sp>
      <p:pic>
        <p:nvPicPr>
          <p:cNvPr id="6" name="Рисунок 5" descr="C:\Users\Школа\Desktop\Фото\Квиллинг\20150112_143625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-252536" y="1052737"/>
            <a:ext cx="5976663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Школа\Desktop\Фото\Квиллинг\20150112_143932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4463988" y="2168859"/>
            <a:ext cx="4752528" cy="338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1514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400383"/>
            <a:ext cx="2736304" cy="1372431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l"/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Самые умелые:</a:t>
            </a:r>
            <a:b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Кропачева Галина, 5-а;</a:t>
            </a:r>
            <a:br>
              <a:rPr lang="ru-RU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Толкачев Илья, 3-а.</a:t>
            </a:r>
            <a:endParaRPr lang="ru-RU" sz="1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5" y="1916831"/>
            <a:ext cx="3528394" cy="41764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525343"/>
            <a:ext cx="3617538" cy="3368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0066"/>
                </a:solidFill>
              </a:rPr>
              <a:t>У.А. </a:t>
            </a:r>
            <a:r>
              <a:rPr lang="ru-RU" i="1" dirty="0" err="1" smtClean="0">
                <a:solidFill>
                  <a:srgbClr val="FF0066"/>
                </a:solidFill>
              </a:rPr>
              <a:t>Автушко</a:t>
            </a:r>
            <a:endParaRPr lang="ru-RU" i="1" dirty="0">
              <a:solidFill>
                <a:srgbClr val="FF006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00384"/>
            <a:ext cx="4370422" cy="58369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920442"/>
            <a:ext cx="3578335" cy="431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81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400383"/>
            <a:ext cx="3096344" cy="1588457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l"/>
            <a:r>
              <a:rPr lang="ru-RU" sz="28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Самые </a:t>
            </a: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умелые:</a:t>
            </a:r>
            <a:b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Польшин Андрей, 4-а;</a:t>
            </a:r>
            <a:br>
              <a:rPr lang="ru-RU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Пахтусов</a:t>
            </a:r>
            <a:r>
              <a:rPr lang="ru-RU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Михаил, 4-б.</a:t>
            </a:r>
            <a:br>
              <a:rPr lang="ru-RU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Ломакин Александр, 3-а,</a:t>
            </a:r>
            <a:br>
              <a:rPr lang="ru-RU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Величкович</a:t>
            </a:r>
            <a:r>
              <a:rPr lang="ru-RU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Вячеслав, 3-а,</a:t>
            </a:r>
            <a:br>
              <a:rPr lang="ru-RU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Глазунов Иннокентий, 3-б.</a:t>
            </a:r>
            <a:endParaRPr lang="ru-RU" sz="1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5" y="1916831"/>
            <a:ext cx="3528394" cy="41764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525343"/>
            <a:ext cx="3617538" cy="3368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0066"/>
                </a:solidFill>
              </a:rPr>
              <a:t>У.А. </a:t>
            </a:r>
            <a:r>
              <a:rPr lang="ru-RU" i="1" dirty="0" err="1" smtClean="0">
                <a:solidFill>
                  <a:srgbClr val="FF0066"/>
                </a:solidFill>
              </a:rPr>
              <a:t>Автушко</a:t>
            </a:r>
            <a:endParaRPr lang="ru-RU" i="1" dirty="0">
              <a:solidFill>
                <a:srgbClr val="FF0066"/>
              </a:solidFill>
            </a:endParaRPr>
          </a:p>
        </p:txBody>
      </p:sp>
      <p:pic>
        <p:nvPicPr>
          <p:cNvPr id="8" name="Рисунок 7" descr="C:\Users\Школа\Desktop\Фото\Квиллинг\20141216_18161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-252538" y="1196752"/>
            <a:ext cx="5688634" cy="424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Школа\Desktop\Фото\Квиллинг\20150113_170325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2852936"/>
            <a:ext cx="367240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81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59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Выставка работ творческой мастерской «Волшебный квиллинг» </vt:lpstr>
      <vt:lpstr>Такие весёлые фигурки получились у нас в этом году…</vt:lpstr>
      <vt:lpstr>Мудрая сова</vt:lpstr>
      <vt:lpstr>Котик</vt:lpstr>
      <vt:lpstr>Котик</vt:lpstr>
      <vt:lpstr>Индеец с ручным попугаем</vt:lpstr>
      <vt:lpstr>Индеец с ручным попугаем</vt:lpstr>
      <vt:lpstr>Самые умелые: Кропачева Галина, 5-а; Толкачев Илья, 3-а.</vt:lpstr>
      <vt:lpstr>  Самые умелые: Польшин Андрей, 4-а; Пахтусов Михаил, 4-б. Ломакин Александр, 3-а, Величкович Вячеслав, 3-а, Глазунов Иннокентий, 3-б.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Школа</cp:lastModifiedBy>
  <cp:revision>186</cp:revision>
  <dcterms:created xsi:type="dcterms:W3CDTF">2014-08-14T12:42:04Z</dcterms:created>
  <dcterms:modified xsi:type="dcterms:W3CDTF">2015-01-14T11:37:57Z</dcterms:modified>
</cp:coreProperties>
</file>