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9" r:id="rId23"/>
    <p:sldId id="278" r:id="rId24"/>
    <p:sldId id="275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114550"/>
            <a:ext cx="7924800" cy="1771650"/>
          </a:xfrm>
        </p:spPr>
        <p:txBody>
          <a:bodyPr>
            <a:noAutofit/>
          </a:bodyPr>
          <a:lstStyle>
            <a:lvl1pPr algn="r"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924800" cy="1219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810" y="4828310"/>
            <a:ext cx="6780213" cy="640080"/>
          </a:xfrm>
        </p:spPr>
        <p:txBody>
          <a:bodyPr anchor="b"/>
          <a:lstStyle>
            <a:lvl1pPr algn="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8811" y="5486400"/>
            <a:ext cx="6780212" cy="640358"/>
          </a:xfrm>
        </p:spPr>
        <p:txBody>
          <a:bodyPr/>
          <a:lstStyle>
            <a:lvl1pPr marL="0" indent="0" algn="r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50863" y="685800"/>
            <a:ext cx="8138160" cy="38404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6623" y="1005840"/>
            <a:ext cx="7406640" cy="3200400"/>
          </a:xfrm>
          <a:solidFill>
            <a:schemeClr val="tx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3575304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18204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6400800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>
          <a:xfrm>
            <a:off x="6743700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, Alt.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3566160" y="34290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3886200" y="37719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35814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5"/>
          </p:nvPr>
        </p:nvSpPr>
        <p:spPr>
          <a:xfrm>
            <a:off x="3924300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64008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Picture Placeholder 2"/>
          <p:cNvSpPr>
            <a:spLocks noGrp="1"/>
          </p:cNvSpPr>
          <p:nvPr>
            <p:ph type="pic" idx="16"/>
          </p:nvPr>
        </p:nvSpPr>
        <p:spPr>
          <a:xfrm>
            <a:off x="6742113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4" y="699247"/>
            <a:ext cx="1667435" cy="501416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699247"/>
            <a:ext cx="6037729" cy="50141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F5C46DB-9268-4146-B28A-328140E5A9A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10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13549715">
            <a:off x="8120300" y="5774378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"/>
              </a:rPr>
              <a:t>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33600"/>
            <a:ext cx="7772400" cy="1362075"/>
          </a:xfrm>
        </p:spPr>
        <p:txBody>
          <a:bodyPr anchor="b" anchorCtr="0"/>
          <a:lstStyle>
            <a:lvl1pPr algn="r">
              <a:defRPr sz="3600" b="0" i="0" cap="all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05200"/>
            <a:ext cx="7772400" cy="9017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2783796">
            <a:off x="6232" y="-270992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"/>
              </a:rPr>
              <a:t>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600200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00200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515035"/>
            <a:ext cx="3200400" cy="63976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36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400" y="1515035"/>
            <a:ext cx="3200400" cy="63976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4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 rot="13549715">
            <a:off x="8120300" y="5774378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 2"/>
              </a:rPr>
              <a:t>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53" y="273050"/>
            <a:ext cx="2680447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914400"/>
            <a:ext cx="5338763" cy="47990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153" y="1905001"/>
            <a:ext cx="2223247" cy="4037012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1341" y="6539753"/>
            <a:ext cx="1828800" cy="2286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34440"/>
            <a:ext cx="4700016" cy="416052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600200"/>
            <a:ext cx="6553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1341" y="6539753"/>
            <a:ext cx="1828800" cy="2286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539753"/>
            <a:ext cx="3657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539753"/>
            <a:ext cx="609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500"/>
        </a:spcBef>
        <a:buFont typeface="Wingdings" pitchFamily="2" charset="2"/>
        <a:buChar char="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-457200" algn="l" defTabSz="914400" rtl="0" eaLnBrk="1" latinLnBrk="0" hangingPunct="1">
        <a:spcBef>
          <a:spcPts val="1500"/>
        </a:spcBef>
        <a:buFont typeface="Wingdings" pitchFamily="2" charset="2"/>
        <a:buChar char="Ï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ru-RU" sz="5400" b="1" i="1" dirty="0" smtClean="0"/>
              <a:t>ВСЕ ПРОФЕССИИ НУЖНЫ, </a:t>
            </a:r>
            <a:br>
              <a:rPr lang="ru-RU" sz="5400" b="1" i="1" dirty="0" smtClean="0"/>
            </a:br>
            <a:r>
              <a:rPr lang="ru-RU" sz="5400" b="1" i="1" dirty="0" smtClean="0"/>
              <a:t>ВСЕ ПРОФЕССИИ ВАЖНЫ!</a:t>
            </a:r>
            <a:endParaRPr lang="ru-RU" sz="5400" b="1" i="1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 flipV="1">
            <a:off x="838200" y="5105400"/>
            <a:ext cx="7924800" cy="267816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218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3344432" cy="1161288"/>
          </a:xfrm>
        </p:spPr>
        <p:txBody>
          <a:bodyPr/>
          <a:lstStyle/>
          <a:p>
            <a:pPr algn="ctr"/>
            <a:r>
              <a:rPr lang="ru-RU" sz="4000" b="1" i="1" dirty="0" smtClean="0"/>
              <a:t>военный</a:t>
            </a:r>
            <a:endParaRPr lang="ru-RU" sz="4000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19456" y="1700808"/>
            <a:ext cx="3200416" cy="432048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Мы военные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должны                                      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Охранять покой страны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                                       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Пехотинцы и танкисты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                                        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Артиллерия, связисты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                                       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Служим Родине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своей,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Мы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присягу дали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ей!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3" descr="C:\Users\Александр\Desktop\Профессии\РИСУНКИ\11625201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344" y="1268760"/>
            <a:ext cx="470001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45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320"/>
            <a:ext cx="3600400" cy="1161288"/>
          </a:xfrm>
        </p:spPr>
        <p:txBody>
          <a:bodyPr/>
          <a:lstStyle/>
          <a:p>
            <a:r>
              <a:rPr lang="ru-RU" sz="4000" b="1" i="1" dirty="0" smtClean="0"/>
              <a:t>пожарный</a:t>
            </a:r>
            <a:endParaRPr lang="ru-RU" sz="4000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1844824"/>
            <a:ext cx="3096344" cy="33123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Ноль – один! 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Пожар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!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Беда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pPr>
              <a:lnSpc>
                <a:spcPct val="90000"/>
              </a:lnSpc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Наготове я всегда,</a:t>
            </a:r>
          </a:p>
          <a:p>
            <a:pPr>
              <a:lnSpc>
                <a:spcPct val="90000"/>
              </a:lnSpc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Утром, вечером и днём</a:t>
            </a:r>
          </a:p>
          <a:p>
            <a:pPr>
              <a:lnSpc>
                <a:spcPct val="90000"/>
              </a:lnSpc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Я веду борьбу с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огнём!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46" name="Picture 2" descr="C:\Users\Александр\Desktop\Профессии\РИСУНКИ\24353_1257256813_73149x611011_s575x600 (1)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344" y="1340768"/>
            <a:ext cx="470001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86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320"/>
            <a:ext cx="3456384" cy="1161288"/>
          </a:xfrm>
        </p:spPr>
        <p:txBody>
          <a:bodyPr/>
          <a:lstStyle/>
          <a:p>
            <a:r>
              <a:rPr lang="ru-RU" sz="4000" b="1" i="1" dirty="0" smtClean="0"/>
              <a:t>музыкант</a:t>
            </a:r>
            <a:endParaRPr lang="ru-RU" sz="4000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19456" y="1484784"/>
            <a:ext cx="3344432" cy="460851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Для работы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музыканта                                   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Недостаточно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таланта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Нужно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много заниматься,                                       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Репетировать, стараться,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без этого, поверьте,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сыграешь на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концерте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ru-RU" dirty="0"/>
          </a:p>
        </p:txBody>
      </p:sp>
      <p:pic>
        <p:nvPicPr>
          <p:cNvPr id="7170" name="Picture 2" descr="C:\Users\Александр\Desktop\Профессии\РИСУНКИ\matthew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344" y="1340768"/>
            <a:ext cx="470001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59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3704472" cy="994440"/>
          </a:xfrm>
        </p:spPr>
        <p:txBody>
          <a:bodyPr/>
          <a:lstStyle/>
          <a:p>
            <a:r>
              <a:rPr lang="ru-RU" sz="4000" b="1" i="1" dirty="0" smtClean="0"/>
              <a:t>художник</a:t>
            </a:r>
            <a:endParaRPr lang="ru-RU" sz="4000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512" y="1484784"/>
            <a:ext cx="3384376" cy="425767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ru-RU" sz="29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Краски, кисти, карандаш, </a:t>
            </a:r>
          </a:p>
          <a:p>
            <a:pPr>
              <a:lnSpc>
                <a:spcPct val="120000"/>
              </a:lnSpc>
            </a:pPr>
            <a:r>
              <a:rPr lang="ru-RU" sz="29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Я </a:t>
            </a:r>
            <a:r>
              <a:rPr lang="ru-RU" sz="29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сейчас пишу пейзаж. </a:t>
            </a:r>
            <a:r>
              <a:rPr lang="ru-RU" sz="29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</a:t>
            </a:r>
            <a:r>
              <a:rPr lang="ru-RU" sz="29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Допишу пейзаж с рассветом.</a:t>
            </a:r>
          </a:p>
          <a:p>
            <a:pPr>
              <a:lnSpc>
                <a:spcPct val="120000"/>
              </a:lnSpc>
            </a:pPr>
            <a:r>
              <a:rPr lang="ru-RU" sz="29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 </a:t>
            </a:r>
            <a:r>
              <a:rPr lang="ru-RU" sz="29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потом займусь </a:t>
            </a:r>
            <a:r>
              <a:rPr lang="ru-RU" sz="29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портретом.</a:t>
            </a:r>
          </a:p>
          <a:p>
            <a:pPr>
              <a:lnSpc>
                <a:spcPct val="120000"/>
              </a:lnSpc>
            </a:pPr>
            <a:r>
              <a:rPr lang="ru-RU" sz="29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Три </a:t>
            </a:r>
            <a:r>
              <a:rPr lang="ru-RU" sz="29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афиши, два плаката</a:t>
            </a:r>
          </a:p>
          <a:p>
            <a:pPr>
              <a:lnSpc>
                <a:spcPct val="120000"/>
              </a:lnSpc>
            </a:pPr>
            <a:r>
              <a:rPr lang="ru-RU" sz="29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Нарисую </a:t>
            </a:r>
            <a:r>
              <a:rPr lang="ru-RU" sz="29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ru-RU" sz="29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заката</a:t>
            </a:r>
            <a:r>
              <a:rPr lang="ru-RU" sz="2900" dirty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900" dirty="0">
              <a:solidFill>
                <a:srgbClr val="3366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9218" name="Picture 2" descr="C:\Users\Александр\Desktop\Профессии\РИСУНКИ\top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344" y="1340768"/>
            <a:ext cx="470001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52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274320"/>
            <a:ext cx="4752528" cy="778416"/>
          </a:xfrm>
        </p:spPr>
        <p:txBody>
          <a:bodyPr/>
          <a:lstStyle/>
          <a:p>
            <a:r>
              <a:rPr lang="ru-RU" sz="4000" b="1" i="1" dirty="0" smtClean="0"/>
              <a:t>программист</a:t>
            </a:r>
            <a:endParaRPr lang="ru-RU" sz="4000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3056400" cy="3615280"/>
          </a:xfrm>
        </p:spPr>
        <p:txBody>
          <a:bodyPr/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 меня одна забота –</a:t>
            </a: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Всех компьютеров работа.</a:t>
            </a: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Нет для них страшнее драмы,</a:t>
            </a: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Чем отсутствие программы.</a:t>
            </a:r>
          </a:p>
          <a:p>
            <a:endParaRPr lang="ru-RU" dirty="0"/>
          </a:p>
        </p:txBody>
      </p:sp>
      <p:pic>
        <p:nvPicPr>
          <p:cNvPr id="8" name="Picture 2" descr="C:\Users\Александр\Desktop\Профессии\РИСУНКИ\lifehacking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344" y="1340768"/>
            <a:ext cx="470001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71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3416440" cy="1161288"/>
          </a:xfrm>
        </p:spPr>
        <p:txBody>
          <a:bodyPr/>
          <a:lstStyle/>
          <a:p>
            <a:r>
              <a:rPr lang="ru-RU" sz="4000" b="1" i="1" dirty="0" smtClean="0"/>
              <a:t>дизайнер</a:t>
            </a:r>
            <a:endParaRPr lang="ru-RU" sz="4000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512" y="1772816"/>
            <a:ext cx="3312368" cy="3600400"/>
          </a:xfrm>
        </p:spPr>
        <p:txBody>
          <a:bodyPr/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Эти люди создают</a:t>
            </a: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Удивительный уют.</a:t>
            </a: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Подбирают, например,</a:t>
            </a: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Подходящий интерьер</a:t>
            </a: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доме, в офисе, 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в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саду, -</a:t>
            </a: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Я в дизайнеры иду!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>
          <a:xfrm>
            <a:off x="3923928" y="1340768"/>
            <a:ext cx="4700016" cy="3960440"/>
          </a:xfrm>
        </p:spPr>
      </p:sp>
      <p:pic>
        <p:nvPicPr>
          <p:cNvPr id="8195" name="Picture 3" descr="C:\Users\Александр\Desktop\Профессии\РИСУНКИ\img594462_1-4_Dizayner_interera_Svante_Ross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340768"/>
            <a:ext cx="468052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49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320"/>
            <a:ext cx="3960440" cy="778416"/>
          </a:xfrm>
        </p:spPr>
        <p:txBody>
          <a:bodyPr/>
          <a:lstStyle/>
          <a:p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парикмахер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19456" y="1412776"/>
            <a:ext cx="3344432" cy="453082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Шпильки, ножницы, расчёски,</a:t>
            </a:r>
          </a:p>
          <a:p>
            <a:pPr>
              <a:lnSpc>
                <a:spcPct val="90000"/>
              </a:lnSpc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Стрижки, модные причёски,</a:t>
            </a:r>
          </a:p>
          <a:p>
            <a:pPr>
              <a:lnSpc>
                <a:spcPct val="90000"/>
              </a:lnSpc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Лаки, краски для волос…</a:t>
            </a:r>
          </a:p>
          <a:p>
            <a:pPr>
              <a:lnSpc>
                <a:spcPct val="90000"/>
              </a:lnSpc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Извините, что стряслось?</a:t>
            </a:r>
          </a:p>
          <a:p>
            <a:pPr>
              <a:lnSpc>
                <a:spcPct val="90000"/>
              </a:lnSpc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Вам не нравится работа?</a:t>
            </a:r>
          </a:p>
          <a:p>
            <a:pPr>
              <a:lnSpc>
                <a:spcPct val="90000"/>
              </a:lnSpc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Переделаю в два счёта!</a:t>
            </a:r>
          </a:p>
          <a:p>
            <a:endParaRPr lang="ru-RU" dirty="0"/>
          </a:p>
        </p:txBody>
      </p:sp>
      <p:pic>
        <p:nvPicPr>
          <p:cNvPr id="12290" name="Picture 2" descr="C:\Users\Александр\Desktop\Профессии\РИСУНКИ\images (12)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344" y="1340768"/>
            <a:ext cx="470001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74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3200416" cy="1161288"/>
          </a:xfrm>
        </p:spPr>
        <p:txBody>
          <a:bodyPr/>
          <a:lstStyle/>
          <a:p>
            <a:r>
              <a:rPr lang="ru-RU" sz="4000" b="1" i="1" dirty="0" smtClean="0"/>
              <a:t>полиция</a:t>
            </a:r>
            <a:endParaRPr lang="ru-RU" sz="4000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3272424" cy="354327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Я порядка верный страж.                                       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Спит спокойно город наш.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Все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преступники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меня                                 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Здесь боятся, как 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огня!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ru-RU" sz="2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C:\Users\Александр\Desktop\Профессии\РИСУНКИ\PR2010102721564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344" y="1340768"/>
            <a:ext cx="470001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5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3488448" cy="850424"/>
          </a:xfrm>
        </p:spPr>
        <p:txBody>
          <a:bodyPr/>
          <a:lstStyle/>
          <a:p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машинист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1700808"/>
            <a:ext cx="3200416" cy="383130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Мчит по рельсам поезд скорый,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Поезд скорый, тот который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Мне послушен, как дитя. 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Управляю им шутя!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 рычаг тяну я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ловко,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Значит, скоро остановка!</a:t>
            </a:r>
          </a:p>
          <a:p>
            <a:endParaRPr lang="ru-RU" dirty="0"/>
          </a:p>
        </p:txBody>
      </p:sp>
      <p:pic>
        <p:nvPicPr>
          <p:cNvPr id="5" name="Picture 6" descr="07ta012i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9" r="7829"/>
          <a:stretch>
            <a:fillRect/>
          </a:stretch>
        </p:blipFill>
        <p:spPr bwMode="auto">
          <a:xfrm>
            <a:off x="3895344" y="1340768"/>
            <a:ext cx="470001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27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3200416" cy="1161288"/>
          </a:xfrm>
        </p:spPr>
        <p:txBody>
          <a:bodyPr/>
          <a:lstStyle/>
          <a:p>
            <a:r>
              <a:rPr lang="ru-RU" sz="4000" b="1" i="1" dirty="0" smtClean="0"/>
              <a:t>продавец</a:t>
            </a:r>
            <a:endParaRPr lang="ru-RU" sz="4000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1844824"/>
            <a:ext cx="3168352" cy="367240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 прилавком я стою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                                        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Я продукты продаю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                                             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Молоко, творог, кефир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                                                    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Масло, хлеб, печенье, сыр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                                           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Упакую, взвешу вам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                                             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Улыбнусь и сдачу дам.</a:t>
            </a:r>
          </a:p>
          <a:p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Рисунок 6"/>
          <p:cNvSpPr>
            <a:spLocks noGrp="1"/>
          </p:cNvSpPr>
          <p:nvPr>
            <p:ph type="pic" idx="1"/>
          </p:nvPr>
        </p:nvSpPr>
        <p:spPr>
          <a:xfrm>
            <a:off x="3902725" y="1393824"/>
            <a:ext cx="4700016" cy="3835375"/>
          </a:xfrm>
        </p:spPr>
      </p:sp>
      <p:pic>
        <p:nvPicPr>
          <p:cNvPr id="13316" name="Picture 4" descr="C:\Users\Александр\Desktop\Профессии\РИСУНКИ\Человек-труда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 bwMode="auto">
          <a:xfrm>
            <a:off x="3923928" y="1393825"/>
            <a:ext cx="4680520" cy="383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37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9456" y="274320"/>
            <a:ext cx="3128408" cy="1066448"/>
          </a:xfrm>
        </p:spPr>
        <p:txBody>
          <a:bodyPr/>
          <a:lstStyle/>
          <a:p>
            <a:pPr algn="ctr"/>
            <a:r>
              <a:rPr lang="ru-RU" sz="4000" b="1" i="1" dirty="0" smtClean="0"/>
              <a:t>УЧИТЕЛЬ</a:t>
            </a:r>
            <a:endParaRPr lang="ru-RU" sz="4000" b="1" i="1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3272424" cy="3183232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Кто не выучил урок?</a:t>
            </a: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Наш учитель в меру строг.</a:t>
            </a: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Наш учитель учит нас</a:t>
            </a: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ведёт из класса в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класс.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C:\Users\Александр\Desktop\Профессии\РИСУНКИ\загруженное (2)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1412875"/>
            <a:ext cx="4699000" cy="374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71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i="1" dirty="0" err="1" smtClean="0"/>
              <a:t>доЯрка</a:t>
            </a:r>
            <a:endParaRPr lang="ru-RU" sz="4000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3128408" cy="3543272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Утром солнце светит ярко,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Молочко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несёт доярка.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Тёплое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, коровье,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Детям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на здоровье.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Александр\Desktop\Профессии\РИСУНКИ\090aa0d7478623b11aeeffa9b6e9dae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76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3384376" cy="1008112"/>
          </a:xfrm>
        </p:spPr>
        <p:txBody>
          <a:bodyPr/>
          <a:lstStyle/>
          <a:p>
            <a:r>
              <a:rPr lang="ru-RU" sz="4000" b="1" i="1" dirty="0" smtClean="0"/>
              <a:t>Фокусник</a:t>
            </a:r>
            <a:endParaRPr lang="ru-RU" sz="4000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3128408" cy="4041648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Кто из шляпы достаёт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Зайца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всем на удивление?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Это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фокусник даёт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цирке представление.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Александр\Desktop\Профессии\РИСУНКИ\ff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92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i="1" dirty="0" smtClean="0"/>
              <a:t>моряк</a:t>
            </a:r>
            <a:endParaRPr lang="ru-RU" sz="4000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3128408" cy="3759296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Плывёт моряк на корабле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Он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не тоскует по земле.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Он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с ветром дружит и волной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Ведь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море - дом его родной. </a:t>
            </a:r>
            <a:br>
              <a:rPr lang="ru-RU" sz="2000" b="1" dirty="0">
                <a:latin typeface="Arial" pitchFamily="34" charset="0"/>
                <a:cs typeface="Arial" pitchFamily="34" charset="0"/>
              </a:rPr>
            </a:b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Александр\Desktop\Профессии\РИСУНКИ\38cdaad10638c6c2025adcab5067653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10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i="1" dirty="0" smtClean="0"/>
              <a:t>столяр</a:t>
            </a:r>
            <a:endParaRPr lang="ru-RU" sz="4000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512" y="1844824"/>
            <a:ext cx="3128408" cy="4041648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Молоток в работе нужен,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с пилою столяр дружен.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Он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дощечки распилил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скворечник смастерил. </a:t>
            </a:r>
            <a:br>
              <a:rPr lang="ru-RU" sz="2000" b="1" dirty="0">
                <a:latin typeface="Arial" pitchFamily="34" charset="0"/>
                <a:cs typeface="Arial" pitchFamily="34" charset="0"/>
              </a:rPr>
            </a:b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Александр\Desktop\Профессии\РИСУНКИ\stolyar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07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838200" y="620688"/>
            <a:ext cx="7924800" cy="5760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838200" y="260648"/>
            <a:ext cx="7924800" cy="597666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Врач, геолог и строитель,</a:t>
            </a:r>
          </a:p>
          <a:p>
            <a:pPr algn="ctr"/>
            <a:r>
              <a:rPr lang="ru-RU" sz="2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Программист, моряк, учитель,</a:t>
            </a:r>
          </a:p>
          <a:p>
            <a:pPr algn="ctr"/>
            <a:r>
              <a:rPr lang="ru-RU" sz="2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Лётчик, повар и певец,</a:t>
            </a:r>
          </a:p>
          <a:p>
            <a:pPr algn="ctr"/>
            <a:r>
              <a:rPr lang="ru-RU" sz="2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Машинист и продавец,</a:t>
            </a:r>
          </a:p>
          <a:p>
            <a:pPr algn="ctr"/>
            <a:r>
              <a:rPr lang="ru-RU" sz="2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Инженер, официант,</a:t>
            </a:r>
          </a:p>
          <a:p>
            <a:pPr algn="ctr"/>
            <a:r>
              <a:rPr lang="ru-RU" sz="2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Композитор, музыкант, </a:t>
            </a:r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</a:p>
          <a:p>
            <a:pPr algn="ctr"/>
            <a:endParaRPr lang="ru-RU" sz="2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Выбирай по вкусу дело,</a:t>
            </a:r>
          </a:p>
          <a:p>
            <a:pPr algn="ctr"/>
            <a:r>
              <a:rPr lang="ru-RU" sz="4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Чтоб оно не </a:t>
            </a:r>
            <a:r>
              <a:rPr lang="ru-RU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надоело!</a:t>
            </a:r>
            <a:endParaRPr lang="ru-RU" sz="4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404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7" name="Picture 3" descr="tu-160_pilo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6632"/>
            <a:ext cx="2880320" cy="21602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35497" y="188640"/>
            <a:ext cx="5184576" cy="64087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Мы в профессии играли –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В миг мы лётчиками стали!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В самолёте полетали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И шофёрами вдруг стали!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Руль теперь в руках у нас-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Очень быстро едет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класс!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А теперь на стройке мы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Кладём ровно кирпичи.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Раз-кирпич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и два, и три –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Строим дом мы, посмотри!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Вот закончена игра,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Вновь за парты нам пора.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56792"/>
            <a:ext cx="2787774" cy="30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735" y="3356992"/>
            <a:ext cx="2952328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"/>
          <a:stretch>
            <a:fillRect/>
          </a:stretch>
        </p:blipFill>
        <p:spPr bwMode="auto">
          <a:xfrm>
            <a:off x="7308304" y="4941168"/>
            <a:ext cx="1728191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47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3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i="1" dirty="0" smtClean="0"/>
              <a:t>ВРАЧ</a:t>
            </a:r>
            <a:endParaRPr lang="ru-RU" sz="40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3272424" cy="3327248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Если кто-то не здоров,                                                                                                 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Вызывают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докторов. 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Погоди, малыш, не плачь,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Прописал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лекарство врач!</a:t>
            </a:r>
          </a:p>
          <a:p>
            <a:endParaRPr lang="ru-RU" sz="2000" dirty="0"/>
          </a:p>
        </p:txBody>
      </p:sp>
      <p:pic>
        <p:nvPicPr>
          <p:cNvPr id="6" name="Picture 6" descr="7dld23i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" r="1284"/>
          <a:stretch>
            <a:fillRect/>
          </a:stretch>
        </p:blipFill>
        <p:spPr bwMode="auto">
          <a:xfrm>
            <a:off x="3895725" y="1557338"/>
            <a:ext cx="46990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60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3272424" cy="1161288"/>
          </a:xfrm>
        </p:spPr>
        <p:txBody>
          <a:bodyPr/>
          <a:lstStyle/>
          <a:p>
            <a:r>
              <a:rPr lang="ru-RU" sz="4000" b="1" i="1" dirty="0" err="1" smtClean="0"/>
              <a:t>вЕТЕРИНАР</a:t>
            </a:r>
            <a:endParaRPr lang="ru-RU" sz="4000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3200416" cy="332724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Птичек, кошек и собак,</a:t>
            </a:r>
          </a:p>
          <a:p>
            <a:pPr>
              <a:lnSpc>
                <a:spcPct val="90000"/>
              </a:lnSpc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мартышек-забияк.</a:t>
            </a:r>
          </a:p>
          <a:p>
            <a:pPr>
              <a:lnSpc>
                <a:spcPct val="90000"/>
              </a:lnSpc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Свинку, мышку, хомяка</a:t>
            </a:r>
          </a:p>
          <a:p>
            <a:pPr>
              <a:lnSpc>
                <a:spcPct val="90000"/>
              </a:lnSpc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зазнайку-индюка,</a:t>
            </a:r>
          </a:p>
          <a:p>
            <a:pPr>
              <a:lnSpc>
                <a:spcPct val="90000"/>
              </a:lnSpc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Лошадей, овец, коров</a:t>
            </a:r>
          </a:p>
          <a:p>
            <a:pPr>
              <a:lnSpc>
                <a:spcPct val="90000"/>
              </a:lnSpc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Я всегда лечить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готов!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6" descr="07ta019i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9" r="7829"/>
          <a:stretch>
            <a:fillRect/>
          </a:stretch>
        </p:blipFill>
        <p:spPr bwMode="auto">
          <a:xfrm>
            <a:off x="3895344" y="1340768"/>
            <a:ext cx="470001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76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3416440" cy="1161288"/>
          </a:xfrm>
        </p:spPr>
        <p:txBody>
          <a:bodyPr/>
          <a:lstStyle/>
          <a:p>
            <a:r>
              <a:rPr lang="ru-RU" sz="4000" b="1" i="1" dirty="0" smtClean="0"/>
              <a:t>строитель</a:t>
            </a:r>
            <a:endParaRPr lang="ru-RU" sz="4000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19456" y="1556792"/>
            <a:ext cx="3416440" cy="4104456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Дом, в котором мы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живём…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Кто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построил этот дом?</a:t>
            </a: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Знает в доме каждый житель,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тот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дом возвёл строитель!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Плиты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кран, бетон, песок…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Дом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удобен и высок!</a:t>
            </a:r>
          </a:p>
          <a:p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7" descr="prf006i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9" r="7829"/>
          <a:stretch>
            <a:fillRect/>
          </a:stretch>
        </p:blipFill>
        <p:spPr bwMode="auto">
          <a:xfrm>
            <a:off x="3895344" y="1340768"/>
            <a:ext cx="470001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5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i="1" dirty="0" smtClean="0"/>
              <a:t>лётчик</a:t>
            </a:r>
            <a:endParaRPr lang="ru-RU" sz="4000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19456" y="1700808"/>
            <a:ext cx="3272424" cy="396044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Я работаю пилотом, 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Управляю самолётом.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Взлёт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подъём, полёт, посадка –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Всё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прошло сегодня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гладко.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Это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трудная работа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Быть пилотом самолёта.</a:t>
            </a:r>
          </a:p>
          <a:p>
            <a:endParaRPr lang="ru-RU" dirty="0"/>
          </a:p>
        </p:txBody>
      </p:sp>
      <p:pic>
        <p:nvPicPr>
          <p:cNvPr id="6" name="Picture 7" descr="07ta011i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9" r="7829"/>
          <a:stretch>
            <a:fillRect/>
          </a:stretch>
        </p:blipFill>
        <p:spPr bwMode="auto">
          <a:xfrm>
            <a:off x="3895344" y="1340768"/>
            <a:ext cx="470001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26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i="1" dirty="0" smtClean="0"/>
              <a:t>повар</a:t>
            </a:r>
            <a:endParaRPr lang="ru-RU" sz="4000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3272424" cy="34712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 плиты стоим с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утра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lnSpc>
                <a:spcPct val="90000"/>
              </a:lnSpc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Мы, ребята, повара!</a:t>
            </a:r>
          </a:p>
          <a:p>
            <a:pPr>
              <a:lnSpc>
                <a:spcPct val="90000"/>
              </a:lnSpc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Жарим, парим и печём,</a:t>
            </a:r>
          </a:p>
          <a:p>
            <a:pPr>
              <a:lnSpc>
                <a:spcPct val="90000"/>
              </a:lnSpc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жара нам нипочём.</a:t>
            </a:r>
          </a:p>
          <a:p>
            <a:pPr>
              <a:lnSpc>
                <a:spcPct val="90000"/>
              </a:lnSpc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Суп, компот, блины, омлет – </a:t>
            </a:r>
          </a:p>
          <a:p>
            <a:pPr>
              <a:lnSpc>
                <a:spcPct val="90000"/>
              </a:lnSpc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Приглашаем на обед!</a:t>
            </a:r>
          </a:p>
          <a:p>
            <a:endParaRPr lang="ru-RU" dirty="0"/>
          </a:p>
        </p:txBody>
      </p:sp>
      <p:pic>
        <p:nvPicPr>
          <p:cNvPr id="2050" name="Picture 2" descr="C:\Users\Александр\Desktop\Профессии\РИСУНКИ\images (10)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344" y="1340768"/>
            <a:ext cx="470001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79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3272424" cy="1161288"/>
          </a:xfrm>
        </p:spPr>
        <p:txBody>
          <a:bodyPr/>
          <a:lstStyle/>
          <a:p>
            <a:pPr algn="ctr"/>
            <a:r>
              <a:rPr lang="ru-RU" sz="4000" b="1" i="1" dirty="0" smtClean="0"/>
              <a:t>водитель</a:t>
            </a:r>
            <a:endParaRPr lang="ru-RU" sz="4000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3200416" cy="404164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Я с утра кручу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баранку, </a:t>
            </a:r>
          </a:p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Потому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что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спозаранку</a:t>
            </a:r>
          </a:p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Едут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люди на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работу</a:t>
            </a:r>
          </a:p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возить их должен 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кто-то!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Александр\Desktop\Профессии\РИСУНКИ\лучший-водитель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344" y="1340768"/>
            <a:ext cx="470001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75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3344432" cy="1161288"/>
          </a:xfrm>
        </p:spPr>
        <p:txBody>
          <a:bodyPr/>
          <a:lstStyle/>
          <a:p>
            <a:pPr algn="ctr"/>
            <a:r>
              <a:rPr lang="ru-RU" sz="4000" b="1" i="1" dirty="0" smtClean="0"/>
              <a:t>сварщик</a:t>
            </a:r>
            <a:endParaRPr lang="ru-RU" sz="4000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3272424" cy="354327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Огонёк сверкает ярко,</a:t>
            </a:r>
          </a:p>
          <a:p>
            <a:pPr>
              <a:lnSpc>
                <a:spcPct val="90000"/>
              </a:lnSpc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 смотри – электросварка!</a:t>
            </a:r>
          </a:p>
          <a:p>
            <a:pPr>
              <a:lnSpc>
                <a:spcPct val="90000"/>
              </a:lnSpc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Но могу в защитной маске</a:t>
            </a:r>
          </a:p>
          <a:p>
            <a:pPr>
              <a:lnSpc>
                <a:spcPct val="90000"/>
              </a:lnSpc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Я работать без опаски.</a:t>
            </a:r>
          </a:p>
          <a:p>
            <a:pPr>
              <a:lnSpc>
                <a:spcPct val="90000"/>
              </a:lnSpc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Целый день варил металл</a:t>
            </a:r>
          </a:p>
          <a:p>
            <a:pPr>
              <a:lnSpc>
                <a:spcPct val="90000"/>
              </a:lnSpc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нисколько не устал!            </a:t>
            </a:r>
          </a:p>
          <a:p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Александр\Desktop\Профессии\РИСУНКИ\f20110903154918-59446775_1-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344" y="1340768"/>
            <a:ext cx="470001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52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elebration">
  <a:themeElements>
    <a:clrScheme name="Celebration">
      <a:dk1>
        <a:srgbClr val="49345F"/>
      </a:dk1>
      <a:lt1>
        <a:srgbClr val="DDD9C3"/>
      </a:lt1>
      <a:dk2>
        <a:srgbClr val="000000"/>
      </a:dk2>
      <a:lt2>
        <a:srgbClr val="FFFFFF"/>
      </a:lt2>
      <a:accent1>
        <a:srgbClr val="310095"/>
      </a:accent1>
      <a:accent2>
        <a:srgbClr val="886286"/>
      </a:accent2>
      <a:accent3>
        <a:srgbClr val="A082F5"/>
      </a:accent3>
      <a:accent4>
        <a:srgbClr val="5061C8"/>
      </a:accent4>
      <a:accent5>
        <a:srgbClr val="00AAAA"/>
      </a:accent5>
      <a:accent6>
        <a:srgbClr val="008040"/>
      </a:accent6>
      <a:hlink>
        <a:srgbClr val="A2A2FF"/>
      </a:hlink>
      <a:folHlink>
        <a:srgbClr val="CF9BF7"/>
      </a:folHlink>
    </a:clrScheme>
    <a:fontScheme name="Celebration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elebr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blipFill rotWithShape="1">
          <a:blip xmlns:r="http://schemas.openxmlformats.org/officeDocument/2006/relationships" r:embed="rId1">
            <a:duotone>
              <a:schemeClr val="phClr">
                <a:tint val="30000"/>
                <a:satMod val="175000"/>
              </a:schemeClr>
              <a:schemeClr val="phClr">
                <a:shade val="50000"/>
                <a:satMod val="115000"/>
              </a:schemeClr>
            </a:duotone>
          </a:blip>
          <a:tile tx="0" ty="0" sx="80000" sy="8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762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7800000"/>
            </a:lightRig>
          </a:scene3d>
          <a:sp3d>
            <a:bevelT w="63500" h="38100" prst="relaxedInset"/>
          </a:sp3d>
        </a:effectStyle>
      </a:effectStyleLst>
      <a:bgFillStyleLst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300000"/>
                <a:lumMod val="110000"/>
              </a:schemeClr>
              <a:schemeClr val="phClr">
                <a:shade val="50000"/>
                <a:satMod val="13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Праздничная тема</Template>
  <TotalTime>133</TotalTime>
  <Words>684</Words>
  <Application>Microsoft Office PowerPoint</Application>
  <PresentationFormat>Экран (4:3)</PresentationFormat>
  <Paragraphs>143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Celebration</vt:lpstr>
      <vt:lpstr>ВСЕ ПРОФЕССИИ НУЖНЫ,  ВСЕ ПРОФЕССИИ ВАЖНЫ!</vt:lpstr>
      <vt:lpstr>УЧИТЕЛЬ</vt:lpstr>
      <vt:lpstr>ВРАЧ</vt:lpstr>
      <vt:lpstr>вЕТЕРИНАР</vt:lpstr>
      <vt:lpstr>строитель</vt:lpstr>
      <vt:lpstr>лётчик</vt:lpstr>
      <vt:lpstr>повар</vt:lpstr>
      <vt:lpstr>водитель</vt:lpstr>
      <vt:lpstr>сварщик</vt:lpstr>
      <vt:lpstr>военный</vt:lpstr>
      <vt:lpstr>пожарный</vt:lpstr>
      <vt:lpstr>музыкант</vt:lpstr>
      <vt:lpstr>художник</vt:lpstr>
      <vt:lpstr>программист</vt:lpstr>
      <vt:lpstr>дизайнер</vt:lpstr>
      <vt:lpstr>парикмахер</vt:lpstr>
      <vt:lpstr>полиция</vt:lpstr>
      <vt:lpstr>машинист</vt:lpstr>
      <vt:lpstr>продавец</vt:lpstr>
      <vt:lpstr>доЯрка</vt:lpstr>
      <vt:lpstr>Фокусник</vt:lpstr>
      <vt:lpstr>моряк</vt:lpstr>
      <vt:lpstr>столяр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 ПРОФЕССИИ НУЖНЫ,  ВСЕ ПРОФЕССИИ ВАЖНЫ</dc:title>
  <dc:creator>Ахуджановы</dc:creator>
  <cp:lastModifiedBy>Александр</cp:lastModifiedBy>
  <cp:revision>15</cp:revision>
  <dcterms:created xsi:type="dcterms:W3CDTF">2012-11-12T12:45:21Z</dcterms:created>
  <dcterms:modified xsi:type="dcterms:W3CDTF">2012-12-15T09:51:22Z</dcterms:modified>
</cp:coreProperties>
</file>