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9" r:id="rId4"/>
    <p:sldId id="256" r:id="rId5"/>
    <p:sldId id="257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5946"/>
            <a:ext cx="4680520" cy="6386674"/>
          </a:xfrm>
        </p:spPr>
      </p:pic>
    </p:spTree>
    <p:extLst>
      <p:ext uri="{BB962C8B-B14F-4D97-AF65-F5344CB8AC3E}">
        <p14:creationId xmlns:p14="http://schemas.microsoft.com/office/powerpoint/2010/main" val="345363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2132"/>
            <a:ext cx="6480719" cy="6553889"/>
          </a:xfrm>
        </p:spPr>
      </p:pic>
    </p:spTree>
    <p:extLst>
      <p:ext uri="{BB962C8B-B14F-4D97-AF65-F5344CB8AC3E}">
        <p14:creationId xmlns:p14="http://schemas.microsoft.com/office/powerpoint/2010/main" val="28042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730833"/>
            <a:ext cx="8014047" cy="6010535"/>
          </a:xfrm>
        </p:spPr>
      </p:pic>
    </p:spTree>
    <p:extLst>
      <p:ext uri="{BB962C8B-B14F-4D97-AF65-F5344CB8AC3E}">
        <p14:creationId xmlns:p14="http://schemas.microsoft.com/office/powerpoint/2010/main" val="345244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69233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3111" cy="6101064"/>
          </a:xfrm>
        </p:spPr>
      </p:pic>
    </p:spTree>
    <p:extLst>
      <p:ext uri="{BB962C8B-B14F-4D97-AF65-F5344CB8AC3E}">
        <p14:creationId xmlns:p14="http://schemas.microsoft.com/office/powerpoint/2010/main" val="145505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13407" cy="6091610"/>
          </a:xfrm>
        </p:spPr>
      </p:pic>
    </p:spTree>
    <p:extLst>
      <p:ext uri="{BB962C8B-B14F-4D97-AF65-F5344CB8AC3E}">
        <p14:creationId xmlns:p14="http://schemas.microsoft.com/office/powerpoint/2010/main" val="50442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9" y="260648"/>
            <a:ext cx="8487854" cy="6349936"/>
          </a:xfrm>
        </p:spPr>
      </p:pic>
    </p:spTree>
    <p:extLst>
      <p:ext uri="{BB962C8B-B14F-4D97-AF65-F5344CB8AC3E}">
        <p14:creationId xmlns:p14="http://schemas.microsoft.com/office/powerpoint/2010/main" val="237155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41364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2770"/>
            <a:ext cx="4824536" cy="6429126"/>
          </a:xfrm>
        </p:spPr>
      </p:pic>
    </p:spTree>
    <p:extLst>
      <p:ext uri="{BB962C8B-B14F-4D97-AF65-F5344CB8AC3E}">
        <p14:creationId xmlns:p14="http://schemas.microsoft.com/office/powerpoint/2010/main" val="84135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0037"/>
            <a:ext cx="4968552" cy="6013341"/>
          </a:xfrm>
        </p:spPr>
      </p:pic>
    </p:spTree>
    <p:extLst>
      <p:ext uri="{BB962C8B-B14F-4D97-AF65-F5344CB8AC3E}">
        <p14:creationId xmlns:p14="http://schemas.microsoft.com/office/powerpoint/2010/main" val="336789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725001" cy="5616623"/>
          </a:xfrm>
        </p:spPr>
      </p:pic>
    </p:spTree>
    <p:extLst>
      <p:ext uri="{BB962C8B-B14F-4D97-AF65-F5344CB8AC3E}">
        <p14:creationId xmlns:p14="http://schemas.microsoft.com/office/powerpoint/2010/main" val="320737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80920" cy="6210691"/>
          </a:xfrm>
        </p:spPr>
      </p:pic>
    </p:spTree>
    <p:extLst>
      <p:ext uri="{BB962C8B-B14F-4D97-AF65-F5344CB8AC3E}">
        <p14:creationId xmlns:p14="http://schemas.microsoft.com/office/powerpoint/2010/main" val="292777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19" cy="6210689"/>
          </a:xfrm>
        </p:spPr>
      </p:pic>
    </p:spTree>
    <p:extLst>
      <p:ext uri="{BB962C8B-B14F-4D97-AF65-F5344CB8AC3E}">
        <p14:creationId xmlns:p14="http://schemas.microsoft.com/office/powerpoint/2010/main" val="376564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" y="1124744"/>
            <a:ext cx="8853441" cy="5400599"/>
          </a:xfrm>
        </p:spPr>
      </p:pic>
    </p:spTree>
    <p:extLst>
      <p:ext uri="{BB962C8B-B14F-4D97-AF65-F5344CB8AC3E}">
        <p14:creationId xmlns:p14="http://schemas.microsoft.com/office/powerpoint/2010/main" val="36628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552"/>
            <a:ext cx="4752528" cy="6340570"/>
          </a:xfrm>
        </p:spPr>
      </p:pic>
    </p:spTree>
    <p:extLst>
      <p:ext uri="{BB962C8B-B14F-4D97-AF65-F5344CB8AC3E}">
        <p14:creationId xmlns:p14="http://schemas.microsoft.com/office/powerpoint/2010/main" val="216666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8356"/>
            <a:ext cx="6128089" cy="5817807"/>
          </a:xfrm>
        </p:spPr>
      </p:pic>
    </p:spTree>
    <p:extLst>
      <p:ext uri="{BB962C8B-B14F-4D97-AF65-F5344CB8AC3E}">
        <p14:creationId xmlns:p14="http://schemas.microsoft.com/office/powerpoint/2010/main" val="4102977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</dc:creator>
  <cp:lastModifiedBy>Вл</cp:lastModifiedBy>
  <cp:revision>1</cp:revision>
  <dcterms:created xsi:type="dcterms:W3CDTF">2014-09-18T20:29:13Z</dcterms:created>
  <dcterms:modified xsi:type="dcterms:W3CDTF">2014-09-18T20:34:30Z</dcterms:modified>
</cp:coreProperties>
</file>