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3885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21" y="692696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 и твоё здоровье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46e139b69a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21" y="2132856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054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Чипсы и сухарики: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pekinskii-salat-567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3" y="1916832"/>
            <a:ext cx="4320480" cy="45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cd821a819b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16832"/>
            <a:ext cx="4542277" cy="46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Полезные продукты: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user\Desktop\334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8242"/>
            <a:ext cx="8928992" cy="517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вреде  курения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7" name="Picture 3" descr="C:\Users\user\Desktop\1227627685_childrens-drawings-of-the-dangers-of-smoking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390128" cy="2907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novosti_22_002_ ot_kureniya_vupadaut_zubu_kurenie_prichina_poteri_zub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161151" cy="3345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x_a61c11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56725"/>
            <a:ext cx="3312368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Закаливание организма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atta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" y="1772816"/>
            <a:ext cx="3744416" cy="4968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x_cef310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881172" cy="4968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Художественная гимнастика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 descr="C:\Users\user\Desktop\fcfb4e6380e52a77a1e8692f9e1103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53516"/>
            <a:ext cx="3888431" cy="291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hudojestgimnas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53515"/>
            <a:ext cx="4248472" cy="28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5f5a413200e99e036edb43b8df8c381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248472" cy="29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Футбол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picture_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3204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photo_event_131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272475" cy="42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0" y="143355"/>
            <a:ext cx="8856984" cy="66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5795" y="2967335"/>
            <a:ext cx="599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Будьте здоровы!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4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552349" cy="4314792"/>
          </a:xfrm>
        </p:spPr>
        <p:txBody>
          <a:bodyPr>
            <a:noAutofit/>
          </a:bodyPr>
          <a:lstStyle/>
          <a:p>
            <a:r>
              <a:rPr lang="ru-RU" sz="2800" b="1" i="1" dirty="0"/>
              <a:t>1.Учиться беречь своё здоровье.</a:t>
            </a:r>
          </a:p>
          <a:p>
            <a:r>
              <a:rPr lang="ru-RU" sz="2800" b="1" i="1" dirty="0"/>
              <a:t>2. Познакомиться с вредной и полезной пищей.</a:t>
            </a:r>
          </a:p>
          <a:p>
            <a:r>
              <a:rPr lang="ru-RU" sz="2800" b="1" i="1" dirty="0"/>
              <a:t>3. Познакомиться с правилами закаливания.</a:t>
            </a:r>
          </a:p>
          <a:p>
            <a:r>
              <a:rPr lang="ru-RU" sz="2800" b="1" i="1" dirty="0"/>
              <a:t>4. Познакомиться с некоторыми видами спорта.</a:t>
            </a:r>
          </a:p>
          <a:p>
            <a:r>
              <a:rPr lang="ru-RU" sz="2800" b="1" i="1" dirty="0"/>
              <a:t>5. Выяснить какой вред наносит курение растущему организму.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Цели нашего исследования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2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наших исследовательских проектов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РАБОЧИЙ СТОЛ\ОООООчень важные фотографии мами\Фото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" y="2837927"/>
            <a:ext cx="2915816" cy="3887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БОЧИЙ СТОЛ\ОООООчень важные фотографии мами\Фото0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7927"/>
            <a:ext cx="2843808" cy="3791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РАБОЧИЙ СТОЛ\ОООООчень важные фотографии мами\Фото0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35" y="1628800"/>
            <a:ext cx="3279557" cy="4372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АМА\Новая папка (3)\Фото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063534" cy="4084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user\Desktop\МАМА\Новая папка (3)\Фото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28" y="3207262"/>
            <a:ext cx="2800908" cy="3734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6" name="Picture 4" descr="C:\Users\user\Desktop\МАМА\Новая папка (3)\Фото0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70" y="2132856"/>
            <a:ext cx="2874513" cy="3832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1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780928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Соблюдать правила личной гигиены.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Обязательно проветривать помещение.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Проводить влажную уборку в помещении.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Тщательно мыть овощи и фрукты.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 Следить за здоровьем своих зубов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55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Вредные продукты: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132621469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5292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Продукты быстрого приготовления: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5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8921"/>
            <a:ext cx="4104457" cy="3177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heeseburger-with-beef-wallpapers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219389"/>
            <a:ext cx="4880620" cy="3660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Сосиски и колбасы: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db0c3dd4985caa58662c292716857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9" y="1428459"/>
            <a:ext cx="7916945" cy="5277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Газировка: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7532"/>
            <a:ext cx="6408712" cy="5005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</TotalTime>
  <Words>121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Ты и твоё здоровье</vt:lpstr>
      <vt:lpstr>Цели нашего исследования:</vt:lpstr>
      <vt:lpstr>Защита наших исследовательских проектов</vt:lpstr>
      <vt:lpstr>Презентация PowerPoint</vt:lpstr>
      <vt:lpstr>Правила:</vt:lpstr>
      <vt:lpstr>Вредные продукты: Соль</vt:lpstr>
      <vt:lpstr>Продукты быстрого приготовления:</vt:lpstr>
      <vt:lpstr>Сосиски и колбасы:</vt:lpstr>
      <vt:lpstr>Газировка:</vt:lpstr>
      <vt:lpstr>Чипсы и сухарики:</vt:lpstr>
      <vt:lpstr>Полезные продукты:</vt:lpstr>
      <vt:lpstr>О вреде  курения</vt:lpstr>
      <vt:lpstr>Закаливание организма</vt:lpstr>
      <vt:lpstr>Художественная гимнастика</vt:lpstr>
      <vt:lpstr>Футбол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и твоё здоровье</dc:title>
  <dc:creator>user</dc:creator>
  <cp:lastModifiedBy>СОШ2</cp:lastModifiedBy>
  <cp:revision>18</cp:revision>
  <dcterms:created xsi:type="dcterms:W3CDTF">2012-04-05T15:11:38Z</dcterms:created>
  <dcterms:modified xsi:type="dcterms:W3CDTF">2015-01-11T06:59:20Z</dcterms:modified>
</cp:coreProperties>
</file>