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63" r:id="rId4"/>
    <p:sldId id="259" r:id="rId5"/>
    <p:sldId id="260" r:id="rId6"/>
    <p:sldId id="257" r:id="rId7"/>
    <p:sldId id="258" r:id="rId8"/>
    <p:sldId id="261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01928"/>
            <a:ext cx="7056783" cy="6215150"/>
          </a:xfrm>
        </p:spPr>
      </p:pic>
    </p:spTree>
    <p:extLst>
      <p:ext uri="{BB962C8B-B14F-4D97-AF65-F5344CB8AC3E}">
        <p14:creationId xmlns:p14="http://schemas.microsoft.com/office/powerpoint/2010/main" val="3841179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6632"/>
            <a:ext cx="7128792" cy="6618608"/>
          </a:xfrm>
        </p:spPr>
      </p:pic>
    </p:spTree>
    <p:extLst>
      <p:ext uri="{BB962C8B-B14F-4D97-AF65-F5344CB8AC3E}">
        <p14:creationId xmlns:p14="http://schemas.microsoft.com/office/powerpoint/2010/main" val="384301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49742"/>
            <a:ext cx="7898774" cy="5991626"/>
          </a:xfrm>
        </p:spPr>
      </p:pic>
    </p:spTree>
    <p:extLst>
      <p:ext uri="{BB962C8B-B14F-4D97-AF65-F5344CB8AC3E}">
        <p14:creationId xmlns:p14="http://schemas.microsoft.com/office/powerpoint/2010/main" val="207240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8981"/>
            <a:ext cx="6408712" cy="6449019"/>
          </a:xfrm>
        </p:spPr>
      </p:pic>
    </p:spTree>
    <p:extLst>
      <p:ext uri="{BB962C8B-B14F-4D97-AF65-F5344CB8AC3E}">
        <p14:creationId xmlns:p14="http://schemas.microsoft.com/office/powerpoint/2010/main" val="79164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66" y="908721"/>
            <a:ext cx="7986704" cy="5544616"/>
          </a:xfrm>
        </p:spPr>
      </p:pic>
    </p:spTree>
    <p:extLst>
      <p:ext uri="{BB962C8B-B14F-4D97-AF65-F5344CB8AC3E}">
        <p14:creationId xmlns:p14="http://schemas.microsoft.com/office/powerpoint/2010/main" val="349421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350829" cy="5793507"/>
          </a:xfrm>
        </p:spPr>
      </p:pic>
    </p:spTree>
    <p:extLst>
      <p:ext uri="{BB962C8B-B14F-4D97-AF65-F5344CB8AC3E}">
        <p14:creationId xmlns:p14="http://schemas.microsoft.com/office/powerpoint/2010/main" val="196740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4776"/>
            <a:ext cx="5760640" cy="6624736"/>
          </a:xfrm>
        </p:spPr>
      </p:pic>
    </p:spTree>
    <p:extLst>
      <p:ext uri="{BB962C8B-B14F-4D97-AF65-F5344CB8AC3E}">
        <p14:creationId xmlns:p14="http://schemas.microsoft.com/office/powerpoint/2010/main" val="201512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8447581" cy="5976664"/>
          </a:xfrm>
        </p:spPr>
      </p:pic>
    </p:spTree>
    <p:extLst>
      <p:ext uri="{BB962C8B-B14F-4D97-AF65-F5344CB8AC3E}">
        <p14:creationId xmlns:p14="http://schemas.microsoft.com/office/powerpoint/2010/main" val="150591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23" y="404664"/>
            <a:ext cx="8532857" cy="6341088"/>
          </a:xfrm>
        </p:spPr>
      </p:pic>
    </p:spTree>
    <p:extLst>
      <p:ext uri="{BB962C8B-B14F-4D97-AF65-F5344CB8AC3E}">
        <p14:creationId xmlns:p14="http://schemas.microsoft.com/office/powerpoint/2010/main" val="100666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4152"/>
            <a:ext cx="6912767" cy="6733848"/>
          </a:xfrm>
        </p:spPr>
      </p:pic>
    </p:spTree>
    <p:extLst>
      <p:ext uri="{BB962C8B-B14F-4D97-AF65-F5344CB8AC3E}">
        <p14:creationId xmlns:p14="http://schemas.microsoft.com/office/powerpoint/2010/main" val="329787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6408712" cy="6558249"/>
          </a:xfrm>
        </p:spPr>
      </p:pic>
    </p:spTree>
    <p:extLst>
      <p:ext uri="{BB962C8B-B14F-4D97-AF65-F5344CB8AC3E}">
        <p14:creationId xmlns:p14="http://schemas.microsoft.com/office/powerpoint/2010/main" val="1285776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</dc:creator>
  <cp:lastModifiedBy>Вл</cp:lastModifiedBy>
  <cp:revision>3</cp:revision>
  <dcterms:created xsi:type="dcterms:W3CDTF">2014-09-18T20:24:28Z</dcterms:created>
  <dcterms:modified xsi:type="dcterms:W3CDTF">2014-09-18T20:28:17Z</dcterms:modified>
</cp:coreProperties>
</file>