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6" r:id="rId10"/>
    <p:sldId id="265" r:id="rId11"/>
    <p:sldId id="277" r:id="rId12"/>
    <p:sldId id="271" r:id="rId13"/>
    <p:sldId id="268" r:id="rId14"/>
    <p:sldId id="274" r:id="rId15"/>
    <p:sldId id="273" r:id="rId16"/>
    <p:sldId id="270" r:id="rId17"/>
    <p:sldId id="275" r:id="rId18"/>
    <p:sldId id="276" r:id="rId19"/>
    <p:sldId id="25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F8775-22EB-43DD-BD3E-44E3B42A37DF}" type="datetimeFigureOut">
              <a:rPr lang="ru-RU" smtClean="0"/>
              <a:t>05.10.2011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B67FB-EA69-421C-B47B-D8CB90F75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9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B67FB-EA69-421C-B47B-D8CB90F75D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4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B67FB-EA69-421C-B47B-D8CB90F75D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4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B67FB-EA69-421C-B47B-D8CB90F75DC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4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01F8D-DAB7-4279-8806-0F352E563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8CB38-7883-4580-A720-02FC7C158E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6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6D396-6C4A-45B4-8866-C0F17676B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7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9F3FE-5B8A-44F5-8330-07BFFE0A1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1660F-CE9F-40D0-A976-AECF025BC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86FF-9A6C-4F2E-B0D6-57AFADA0C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8F23F-6AB4-49F6-9E1A-BE4710295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3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71FC-6719-49F2-AA66-BCF621D8D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18026-375A-41FB-84A0-D43206C33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7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45626-3285-4A8E-B702-C7673E68E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4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96D-5EA9-44CC-830C-B52F43057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E2B34C3D-2BFD-4F07-AA18-4C4A27D831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wis721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wis721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wis721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wis721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wis721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wis721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wis721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wis721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06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2350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ГРИБОВ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4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0938"/>
            <a:ext cx="8784976" cy="85765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Составьте клейстер.</a:t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 bwMode="auto">
          <a:xfrm>
            <a:off x="0" y="-20938"/>
            <a:ext cx="1043608" cy="1080120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702253" y="620688"/>
            <a:ext cx="3592328" cy="151216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6600" dirty="0" smtClean="0"/>
              <a:t>     </a:t>
            </a:r>
            <a:r>
              <a:rPr lang="ru-RU" sz="6600" b="1" dirty="0" smtClean="0"/>
              <a:t>?</a:t>
            </a:r>
            <a:endParaRPr lang="ru-RU" sz="6600" b="1" dirty="0"/>
          </a:p>
        </p:txBody>
      </p:sp>
      <p:sp>
        <p:nvSpPr>
          <p:cNvPr id="7" name="Овал 6"/>
          <p:cNvSpPr/>
          <p:nvPr/>
        </p:nvSpPr>
        <p:spPr bwMode="auto">
          <a:xfrm>
            <a:off x="-13906" y="5248289"/>
            <a:ext cx="2394413" cy="158417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7200" b="1" dirty="0" smtClean="0"/>
              <a:t>  ?</a:t>
            </a:r>
            <a:endParaRPr lang="ru-RU" sz="7200" b="1" dirty="0"/>
          </a:p>
        </p:txBody>
      </p:sp>
      <p:sp>
        <p:nvSpPr>
          <p:cNvPr id="8" name="Овал 7"/>
          <p:cNvSpPr/>
          <p:nvPr/>
        </p:nvSpPr>
        <p:spPr bwMode="auto">
          <a:xfrm>
            <a:off x="85375" y="899332"/>
            <a:ext cx="3600400" cy="1512168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      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?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-408704" y="3198704"/>
            <a:ext cx="3612551" cy="158417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8000" b="1" dirty="0" smtClean="0"/>
              <a:t>    ? 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H="1" flipV="1">
            <a:off x="2187259" y="2351679"/>
            <a:ext cx="1376629" cy="5012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 flipH="1">
            <a:off x="1885575" y="3789040"/>
            <a:ext cx="1894337" cy="16236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4702253" y="1844824"/>
            <a:ext cx="589827" cy="8591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 flipH="1" flipV="1">
            <a:off x="2309218" y="3343003"/>
            <a:ext cx="1132710" cy="813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Пятно 1 22"/>
          <p:cNvSpPr/>
          <p:nvPr/>
        </p:nvSpPr>
        <p:spPr bwMode="auto">
          <a:xfrm>
            <a:off x="2839424" y="2052857"/>
            <a:ext cx="3742295" cy="259228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грибы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 bwMode="auto">
          <a:xfrm>
            <a:off x="2392204" y="4852592"/>
            <a:ext cx="4174232" cy="197987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sz="2800" dirty="0" smtClean="0"/>
              <a:t>             </a:t>
            </a:r>
          </a:p>
          <a:p>
            <a:pPr marL="0" indent="0">
              <a:buNone/>
            </a:pPr>
            <a:r>
              <a:rPr lang="ru-RU" sz="6600" b="0" dirty="0" smtClean="0"/>
              <a:t>    </a:t>
            </a:r>
            <a:r>
              <a:rPr lang="ru-RU" sz="6600" dirty="0" smtClean="0"/>
              <a:t>?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   </a:t>
            </a:r>
            <a:endParaRPr lang="ru-RU" sz="7200" b="0" dirty="0"/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H="1">
            <a:off x="4355976" y="3940085"/>
            <a:ext cx="346277" cy="9290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Овал 25"/>
          <p:cNvSpPr/>
          <p:nvPr/>
        </p:nvSpPr>
        <p:spPr bwMode="auto">
          <a:xfrm>
            <a:off x="6713662" y="1911918"/>
            <a:ext cx="2394413" cy="158417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8000" b="1" dirty="0" smtClean="0"/>
              <a:t>   ?</a:t>
            </a:r>
            <a:endParaRPr lang="ru-RU" sz="8000" b="1" dirty="0"/>
          </a:p>
        </p:txBody>
      </p:sp>
      <p:sp>
        <p:nvSpPr>
          <p:cNvPr id="35" name="Овал 34"/>
          <p:cNvSpPr/>
          <p:nvPr/>
        </p:nvSpPr>
        <p:spPr bwMode="auto">
          <a:xfrm>
            <a:off x="5292080" y="3789040"/>
            <a:ext cx="3995935" cy="158417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8800" b="1" dirty="0" smtClean="0"/>
              <a:t>?</a:t>
            </a:r>
            <a:endParaRPr lang="ru-RU" sz="8800" b="1" dirty="0"/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5987132" y="3324502"/>
            <a:ext cx="1105148" cy="4645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>
            <a:endCxn id="26" idx="2"/>
          </p:cNvCxnSpPr>
          <p:nvPr/>
        </p:nvCxnSpPr>
        <p:spPr bwMode="auto">
          <a:xfrm flipV="1">
            <a:off x="5703297" y="2704006"/>
            <a:ext cx="1010365" cy="21378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663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0938"/>
            <a:ext cx="8784976" cy="85765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Составьте клейстер.</a:t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 bwMode="auto">
          <a:xfrm>
            <a:off x="0" y="-20938"/>
            <a:ext cx="1043608" cy="1080120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779912" y="620688"/>
            <a:ext cx="4514669" cy="151216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размножение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 bwMode="auto">
          <a:xfrm>
            <a:off x="-13906" y="5248289"/>
            <a:ext cx="2394413" cy="158417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6000" dirty="0" smtClean="0"/>
              <a:t>роль</a:t>
            </a:r>
            <a:endParaRPr lang="ru-RU" sz="6000" dirty="0"/>
          </a:p>
        </p:txBody>
      </p:sp>
      <p:sp>
        <p:nvSpPr>
          <p:cNvPr id="8" name="Овал 7"/>
          <p:cNvSpPr/>
          <p:nvPr/>
        </p:nvSpPr>
        <p:spPr bwMode="auto">
          <a:xfrm>
            <a:off x="85375" y="899332"/>
            <a:ext cx="3600400" cy="1512168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питание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-408704" y="3198704"/>
            <a:ext cx="3612551" cy="158417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4800" dirty="0" smtClean="0"/>
              <a:t>строение</a:t>
            </a:r>
            <a:endParaRPr lang="ru-RU" sz="48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H="1" flipV="1">
            <a:off x="2187259" y="2351679"/>
            <a:ext cx="1376629" cy="5012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 flipH="1">
            <a:off x="1885575" y="3789040"/>
            <a:ext cx="1894337" cy="16236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4702253" y="1844824"/>
            <a:ext cx="589827" cy="8591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 flipH="1" flipV="1">
            <a:off x="2309218" y="3343003"/>
            <a:ext cx="1132710" cy="813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Пятно 1 22"/>
          <p:cNvSpPr/>
          <p:nvPr/>
        </p:nvSpPr>
        <p:spPr bwMode="auto">
          <a:xfrm>
            <a:off x="2839424" y="2052857"/>
            <a:ext cx="3742295" cy="259228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грибы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 bwMode="auto">
          <a:xfrm>
            <a:off x="2392204" y="4852592"/>
            <a:ext cx="4174232" cy="197987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sz="2800" dirty="0" smtClean="0"/>
              <a:t>Сходство с животными и растениями</a:t>
            </a:r>
            <a:endParaRPr lang="ru-RU" sz="2800" dirty="0"/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H="1">
            <a:off x="4355976" y="3940085"/>
            <a:ext cx="346277" cy="9290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Овал 25"/>
          <p:cNvSpPr/>
          <p:nvPr/>
        </p:nvSpPr>
        <p:spPr bwMode="auto">
          <a:xfrm>
            <a:off x="6372200" y="1911918"/>
            <a:ext cx="2735875" cy="187712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/>
              <a:t>распространение</a:t>
            </a:r>
            <a:endParaRPr lang="ru-RU" sz="3200" b="1" dirty="0"/>
          </a:p>
        </p:txBody>
      </p:sp>
      <p:sp>
        <p:nvSpPr>
          <p:cNvPr id="35" name="Овал 34"/>
          <p:cNvSpPr/>
          <p:nvPr/>
        </p:nvSpPr>
        <p:spPr bwMode="auto">
          <a:xfrm>
            <a:off x="5292080" y="3789040"/>
            <a:ext cx="3995935" cy="158417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/>
              <a:t>Отличительные признаки </a:t>
            </a:r>
          </a:p>
          <a:p>
            <a:pPr algn="ctr"/>
            <a:r>
              <a:rPr lang="ru-RU" sz="2800" b="1" dirty="0" smtClean="0"/>
              <a:t>грибов</a:t>
            </a:r>
            <a:endParaRPr lang="ru-RU" sz="2800" b="1" dirty="0"/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5987132" y="3324502"/>
            <a:ext cx="1105148" cy="4645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>
            <a:endCxn id="26" idx="2"/>
          </p:cNvCxnSpPr>
          <p:nvPr/>
        </p:nvCxnSpPr>
        <p:spPr bwMode="auto">
          <a:xfrm flipV="1">
            <a:off x="5703297" y="2850479"/>
            <a:ext cx="668903" cy="673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550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16649" y="-45718"/>
            <a:ext cx="8928992" cy="45719"/>
          </a:xfrm>
        </p:spPr>
        <p:txBody>
          <a:bodyPr/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568952" cy="13457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53712"/>
              </p:ext>
            </p:extLst>
          </p:nvPr>
        </p:nvGraphicFramePr>
        <p:xfrm>
          <a:off x="107504" y="0"/>
          <a:ext cx="8928992" cy="7045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3816424"/>
                <a:gridCol w="3960440"/>
              </a:tblGrid>
              <a:tr h="876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ЗНАЮ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ХОЧУ ЗНАТЬ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УЗНАЛ</a:t>
                      </a:r>
                    </a:p>
                  </a:txBody>
                  <a:tcPr horzOverflow="overflow"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78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70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3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16649" y="-45718"/>
            <a:ext cx="8928992" cy="45719"/>
          </a:xfrm>
        </p:spPr>
        <p:txBody>
          <a:bodyPr/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568952" cy="13457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8338"/>
              </p:ext>
            </p:extLst>
          </p:nvPr>
        </p:nvGraphicFramePr>
        <p:xfrm>
          <a:off x="107504" y="0"/>
          <a:ext cx="8928992" cy="7045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3816424"/>
                <a:gridCol w="3960440"/>
              </a:tblGrid>
              <a:tr h="876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ЗНАЮ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ХОЧУ ЗНАТЬ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УЗНАЛ</a:t>
                      </a:r>
                    </a:p>
                  </a:txBody>
                  <a:tcPr horzOverflow="overflow"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Распространение грибов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78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Питание грибов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грибов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Размножение грибов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грибов в природе и жизни человека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70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Сходство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животными и растениями, признаки, характерные только для грибов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1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16649" y="-45718"/>
            <a:ext cx="8928992" cy="45719"/>
          </a:xfrm>
        </p:spPr>
        <p:txBody>
          <a:bodyPr/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568952" cy="13457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30186"/>
              </p:ext>
            </p:extLst>
          </p:nvPr>
        </p:nvGraphicFramePr>
        <p:xfrm>
          <a:off x="107504" y="0"/>
          <a:ext cx="8928992" cy="7512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3960440"/>
                <a:gridCol w="3960440"/>
              </a:tblGrid>
              <a:tr h="876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ЗНАЮ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ХОЧУ ЗНАТЬ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УЗНАЛ</a:t>
                      </a:r>
                    </a:p>
                  </a:txBody>
                  <a:tcPr horzOverflow="overflow"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Распространение грибов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Области распространения грибов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78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Питание грибов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Кто такие паразиты,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симбиоты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хищники,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сапрофиты,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гетеротрофы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грибов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Грибы состоят из хитина, грибницы(мицелия),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гифов, Бывают грибы одноклеточные и многоклеточные.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Размножение грибов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Размножаются грибы бесполым (вегетативно и споры)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половым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путем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грибов в природе и жизни человека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 вреде  и пользе грибов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природе и для человека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70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Сходство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животными и растениями, признаки, характерные только для грибов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Сходство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животными и растениями, признаки, характерные только для грибов</a:t>
                      </a:r>
                    </a:p>
                    <a:p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8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64096"/>
          </a:xfrm>
        </p:spPr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951480"/>
              </p:ext>
            </p:extLst>
          </p:nvPr>
        </p:nvGraphicFramePr>
        <p:xfrm>
          <a:off x="755576" y="1052736"/>
          <a:ext cx="72008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2664296"/>
                <a:gridCol w="2880320"/>
              </a:tblGrid>
              <a:tr h="6526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вопроса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 вариант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3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3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3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3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3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3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34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3168352"/>
          </a:xfrm>
        </p:spPr>
        <p:txBody>
          <a:bodyPr/>
          <a:lstStyle/>
          <a:p>
            <a:pPr algn="l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ошибок –»5»</a:t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ошибка – «4»</a:t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ошибки – «3»</a:t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61048"/>
            <a:ext cx="8856984" cy="18722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3-х и более ошибок необходимо еще раз проработать данную тему:</a:t>
            </a:r>
          </a:p>
          <a:p>
            <a:pPr marL="0" indent="0">
              <a:buNone/>
            </a:pPr>
            <a:r>
              <a:rPr lang="ru-RU" dirty="0" smtClean="0"/>
              <a:t> «Общая характеристика грибов».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78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392488"/>
          </a:xfrm>
        </p:spPr>
        <p:txBody>
          <a:bodyPr/>
          <a:lstStyle/>
          <a:p>
            <a:pPr algn="l"/>
            <a:r>
              <a:rPr lang="ru-RU" dirty="0" smtClean="0"/>
              <a:t>Пар. 7(пересказ, вопросы после параграфа)</a:t>
            </a: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Творческий уровень: При каких обстоятельствах  выживание грибов не возможно без перехода к размножению?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СООБЩЕНИЯ или ПРЕЗИНТАЦИИ ПО ТЕМАМ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(по желанию):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Съедобные и несъедобные грибы.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Ядовитые и неядовитые грибы.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Грибы Волгоградской области.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16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7695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6316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014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6668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0445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4945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964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1298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стые шаблоны (71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(71)</Template>
  <TotalTime>274</TotalTime>
  <Words>265</Words>
  <Application>Microsoft Office PowerPoint</Application>
  <PresentationFormat>Экран (4:3)</PresentationFormat>
  <Paragraphs>90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простые шаблоны (71)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</vt:lpstr>
      <vt:lpstr> Составьте клейстер.   </vt:lpstr>
      <vt:lpstr> Составьте клейстер.   </vt:lpstr>
      <vt:lpstr>Презентация PowerPoint</vt:lpstr>
      <vt:lpstr>Презентация PowerPoint</vt:lpstr>
      <vt:lpstr>Презентация PowerPoint</vt:lpstr>
      <vt:lpstr>Ответы:</vt:lpstr>
      <vt:lpstr>0 ошибок –»5» 1 ошибка – «4» 2 ошибки – «3» </vt:lpstr>
      <vt:lpstr>ДОМАШНЕЕ ЗАДАНИЕ</vt:lpstr>
    </vt:vector>
  </TitlesOfParts>
  <Manager/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Наталия Администратор</dc:creator>
  <cp:keywords>exciting online presentation communicate impactful exchange information broadcast collaborate on-screen projector white</cp:keywords>
  <dc:description>Use this template for all your financial presentations to sell your ideas anywhere in the world.</dc:description>
  <cp:lastModifiedBy>Наталия Администратор</cp:lastModifiedBy>
  <cp:revision>19</cp:revision>
  <dcterms:created xsi:type="dcterms:W3CDTF">2011-09-22T22:33:34Z</dcterms:created>
  <dcterms:modified xsi:type="dcterms:W3CDTF">2011-10-04T22:51:27Z</dcterms:modified>
  <cp:category>World Currency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Global Euro</vt:lpwstr>
  </property>
  <property fmtid="{D5CDD505-2E9C-101B-9397-08002B2CF9AE}" pid="3" name="Style">
    <vt:lpwstr>P</vt:lpwstr>
  </property>
  <property fmtid="{D5CDD505-2E9C-101B-9397-08002B2CF9AE}" pid="4" name="Folder">
    <vt:lpwstr>World Currency</vt:lpwstr>
  </property>
  <property fmtid="{D5CDD505-2E9C-101B-9397-08002B2CF9AE}" pid="5" name="Attribution">
    <vt:lpwstr>Copyright © 2003 KMT Software, Inc.</vt:lpwstr>
  </property>
</Properties>
</file>