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</p:sldMasterIdLst>
  <p:notesMasterIdLst>
    <p:notesMasterId r:id="rId10"/>
  </p:notesMasterIdLst>
  <p:sldIdLst>
    <p:sldId id="291" r:id="rId2"/>
    <p:sldId id="279" r:id="rId3"/>
    <p:sldId id="280" r:id="rId4"/>
    <p:sldId id="292" r:id="rId5"/>
    <p:sldId id="281" r:id="rId6"/>
    <p:sldId id="282" r:id="rId7"/>
    <p:sldId id="283" r:id="rId8"/>
    <p:sldId id="299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68" autoAdjust="0"/>
    <p:restoredTop sz="94660"/>
  </p:normalViewPr>
  <p:slideViewPr>
    <p:cSldViewPr>
      <p:cViewPr varScale="1">
        <p:scale>
          <a:sx n="71" d="100"/>
          <a:sy n="71" d="100"/>
        </p:scale>
        <p:origin x="-4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D89D0B5-2555-48D9-860D-D1188CB69789}" type="datetimeFigureOut">
              <a:rPr lang="ru-RU"/>
              <a:pPr>
                <a:defRPr/>
              </a:pPr>
              <a:t>24.08.2013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37E0D90-7F3C-4CCD-80E4-159D76227B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89897E-2758-4586-89A6-A0338117BCF9}" type="datetime1">
              <a:rPr lang="ru-RU"/>
              <a:pPr>
                <a:defRPr/>
              </a:pPr>
              <a:t>24.08.2013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0A4D73-2050-4B3C-B9F6-E7DDD876DF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665A34-66C4-4B2F-B9A9-3ED6DBE28A45}" type="datetime1">
              <a:rPr lang="ru-RU"/>
              <a:pPr>
                <a:defRPr/>
              </a:pPr>
              <a:t>24.08.2013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E4A20-B834-4B0D-823B-C2CC4753BE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799F66-DAC0-4888-AA64-2A3427C2B40C}" type="datetime1">
              <a:rPr lang="ru-RU"/>
              <a:pPr>
                <a:defRPr/>
              </a:pPr>
              <a:t>24.08.2013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A63A7B-F076-4756-99EF-3F443BE31B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Образец подзаголовка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14A61-3ABC-48D8-867C-84377786D3A9}" type="datetime1">
              <a:rPr lang="ru-RU"/>
              <a:pPr>
                <a:defRPr/>
              </a:pPr>
              <a:t>24.08.2013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455D5-7AE7-432C-8650-581FE85A97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6F9133">
              <a:alpha val="65489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solidFill>
            <a:schemeClr val="bg1">
              <a:alpha val="87057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429E787-1941-481F-BBA4-9FE2D40FDCC4}" type="datetime1">
              <a:rPr lang="ru-RU"/>
              <a:pPr>
                <a:defRPr/>
              </a:pPr>
              <a:t>24.08.2013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18D3636-A7A2-46DA-AF31-AEF7118030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3" r:id="rId2"/>
    <p:sldLayoutId id="2147483672" r:id="rId3"/>
    <p:sldLayoutId id="2147483671" r:id="rId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3E5F3"/>
          </a:solidFill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3E5F3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3E5F3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3E5F3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3E5F3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3E5F3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3E5F3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3E5F3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3E5F3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4B632B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5E8C30"/>
          </a:solidFill>
          <a:latin typeface="Arial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5E8C30"/>
          </a:solidFill>
          <a:latin typeface="Arial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5E8C30"/>
          </a:solidFill>
          <a:latin typeface="Arial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5E8C30"/>
          </a:solidFill>
          <a:latin typeface="Arial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Copm\&#1056;&#1072;&#1073;&#1086;&#1095;&#1080;&#1081;%20&#1089;&#1090;&#1086;&#1083;\&#1056;&#1080;&#1085;&#1075;%20&#1086;%20&#1082;&#1083;&#1077;&#1090;&#1082;&#1077;\&#1053;&#1086;&#1074;&#1072;&#1103;%20&#1087;&#1072;&#1087;&#1082;&#1072;\&#1041;&#1083;&#1072;&#1075;&#1086;&#1088;&#1086;&#1076;&#1085;&#1099;&#1081;%20&#1086;&#1083;&#1077;&#1085;&#1100;.mp3" TargetMode="Externa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Documents%20and%20Settings\Copm\&#1056;&#1072;&#1073;&#1086;&#1095;&#1080;&#1081;%20&#1089;&#1090;&#1086;&#1083;\&#1056;&#1080;&#1085;&#1075;%20&#1086;%20&#1082;&#1083;&#1077;&#1090;&#1082;&#1077;\&#1053;&#1086;&#1074;&#1072;&#1103;%20&#1087;&#1072;&#1087;&#1082;&#1072;\&#1046;&#1091;&#1088;&#1072;&#1074;&#1083;&#1100;-&#1082;&#1088;&#1072;&#1089;&#1072;&#1074;&#1082;&#1072;.mp3" TargetMode="Externa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3.xml"/><Relationship Id="rId1" Type="http://schemas.openxmlformats.org/officeDocument/2006/relationships/audio" Target="file:///C:\Documents%20and%20Settings\Copm\&#1056;&#1072;&#1073;&#1086;&#1095;&#1080;&#1081;%20&#1089;&#1090;&#1086;&#1083;\&#1056;&#1080;&#1085;&#1075;%20&#1086;%20&#1082;&#1083;&#1077;&#1090;&#1082;&#1077;\&#1053;&#1086;&#1074;&#1072;&#1103;%20&#1087;&#1072;&#1087;&#1082;&#1072;\&#1082;&#1072;&#1089;&#1072;&#1090;&#1082;&#1072;.mp3" TargetMode="Externa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Documents%20and%20Settings\Copm\&#1056;&#1072;&#1073;&#1086;&#1095;&#1080;&#1081;%20&#1089;&#1090;&#1086;&#1083;\&#1056;&#1080;&#1085;&#1075;%20&#1086;%20&#1082;&#1083;&#1077;&#1090;&#1082;&#1077;\&#1053;&#1086;&#1074;&#1072;&#1103;%20&#1087;&#1072;&#1087;&#1082;&#1072;\&#1041;&#1086;&#1083;&#1100;&#1096;&#1072;&#1103;%20&#1087;&#1077;&#1089;&#1095;&#1072;&#1085;&#1082;.mp3" TargetMode="Externa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Documents%20and%20Settings\Copm\&#1056;&#1072;&#1073;&#1086;&#1095;&#1080;&#1081;%20&#1089;&#1090;&#1086;&#1083;\&#1056;&#1080;&#1085;&#1075;%20&#1086;%20&#1082;&#1083;&#1077;&#1090;&#1082;&#1077;\&#1053;&#1086;&#1074;&#1072;&#1103;%20&#1087;&#1072;&#1087;&#1082;&#1072;\&#1051;&#1077;&#1090;&#1091;&#1095;&#1072;&#1103;%20&#1089;&#1086;&#1073;&#1072;&#1082;&#1072;%20&#1080;&#1083;&#1080;%20&#1082;&#1088;&#1099;&#1083;&#1072;&#1085;.mp3" TargetMode="Externa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Documents%20and%20Settings\Copm\&#1056;&#1072;&#1073;&#1086;&#1095;&#1080;&#1081;%20&#1089;&#1090;&#1086;&#1083;\&#1056;&#1080;&#1085;&#1075;%20&#1086;%20&#1082;&#1083;&#1077;&#1090;&#1082;&#1077;\&#1053;&#1086;&#1074;&#1072;&#1103;%20&#1087;&#1072;&#1087;&#1082;&#1072;\&#1056;&#1099;&#1089;&#1100;%20.mp3" TargetMode="Externa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6" name="Rectangle 10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2044700"/>
          </a:xfrm>
          <a:solidFill>
            <a:srgbClr val="6F9133">
              <a:alpha val="87842"/>
            </a:srgbClr>
          </a:solidFill>
        </p:spPr>
        <p:txBody>
          <a:bodyPr/>
          <a:lstStyle/>
          <a:p>
            <a:r>
              <a:rPr lang="ru-RU" sz="4400" smtClean="0"/>
              <a:t>Голос какого животного вы слышите?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3203575" y="4868863"/>
            <a:ext cx="568960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Автор: Анисимов О.И. учитель биологии в.к.к. </a:t>
            </a:r>
          </a:p>
          <a:p>
            <a:pPr>
              <a:spcBef>
                <a:spcPct val="50000"/>
              </a:spcBef>
            </a:pPr>
            <a:r>
              <a:rPr lang="ru-RU"/>
              <a:t>г .Новосибирск МБОУ СОШ №169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6" name="Rectangle 10"/>
          <p:cNvSpPr>
            <a:spLocks noGrp="1"/>
          </p:cNvSpPr>
          <p:nvPr>
            <p:ph type="title"/>
          </p:nvPr>
        </p:nvSpPr>
        <p:spPr>
          <a:xfrm>
            <a:off x="1042988" y="0"/>
            <a:ext cx="7427912" cy="1930400"/>
          </a:xfrm>
        </p:spPr>
        <p:txBody>
          <a:bodyPr/>
          <a:lstStyle/>
          <a:p>
            <a:r>
              <a:rPr lang="ru-RU" smtClean="0"/>
              <a:t>Голос какого животного вы слышите?</a:t>
            </a:r>
          </a:p>
        </p:txBody>
      </p:sp>
      <p:pic>
        <p:nvPicPr>
          <p:cNvPr id="34824" name="Picture 8" descr="Благ олень]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476375" y="2060575"/>
            <a:ext cx="4895850" cy="3671888"/>
          </a:xfrm>
        </p:spPr>
      </p:pic>
      <p:pic>
        <p:nvPicPr>
          <p:cNvPr id="34828" name="Благородный олень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6732588" y="2492375"/>
            <a:ext cx="2176462" cy="2176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30" name="Text Box 14"/>
          <p:cNvSpPr txBox="1">
            <a:spLocks noChangeArrowheads="1"/>
          </p:cNvSpPr>
          <p:nvPr/>
        </p:nvSpPr>
        <p:spPr bwMode="auto">
          <a:xfrm>
            <a:off x="6084888" y="4941888"/>
            <a:ext cx="18716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/>
              <a:t>ответ</a:t>
            </a:r>
          </a:p>
        </p:txBody>
      </p:sp>
      <p:sp>
        <p:nvSpPr>
          <p:cNvPr id="34831" name="Text Box 15"/>
          <p:cNvSpPr txBox="1">
            <a:spLocks noChangeArrowheads="1"/>
          </p:cNvSpPr>
          <p:nvPr/>
        </p:nvSpPr>
        <p:spPr bwMode="auto">
          <a:xfrm>
            <a:off x="1908175" y="5734050"/>
            <a:ext cx="50768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/>
              <a:t>Благородный олень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48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48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48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48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4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4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48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48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4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3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4828"/>
                </p:tgtEl>
              </p:cMediaNode>
            </p:audio>
          </p:childTnLst>
        </p:cTn>
      </p:par>
    </p:tnLst>
    <p:bldLst>
      <p:bldP spid="34826" grpId="0" animBg="1"/>
      <p:bldP spid="34830" grpId="0"/>
      <p:bldP spid="3483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smtClean="0"/>
              <a:t>Голос какого животного вы слышите?</a:t>
            </a:r>
          </a:p>
        </p:txBody>
      </p:sp>
      <p:pic>
        <p:nvPicPr>
          <p:cNvPr id="38916" name="Picture 4" descr="003[2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16013" y="1628775"/>
            <a:ext cx="4814887" cy="388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17" name="Журавль-красавка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6659563" y="2133600"/>
            <a:ext cx="2251075" cy="225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8" name="Text Box 6"/>
          <p:cNvSpPr txBox="1">
            <a:spLocks noChangeArrowheads="1"/>
          </p:cNvSpPr>
          <p:nvPr/>
        </p:nvSpPr>
        <p:spPr bwMode="auto">
          <a:xfrm>
            <a:off x="6084888" y="4941888"/>
            <a:ext cx="18716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/>
              <a:t>ответ</a:t>
            </a:r>
          </a:p>
        </p:txBody>
      </p:sp>
      <p:sp>
        <p:nvSpPr>
          <p:cNvPr id="38919" name="Text Box 7"/>
          <p:cNvSpPr txBox="1">
            <a:spLocks noChangeArrowheads="1"/>
          </p:cNvSpPr>
          <p:nvPr/>
        </p:nvSpPr>
        <p:spPr bwMode="auto">
          <a:xfrm>
            <a:off x="1835150" y="5589588"/>
            <a:ext cx="50768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/>
              <a:t>Журавль-красавка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4402" fill="hold"/>
                                        <p:tgtEl>
                                          <p:spTgt spid="389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89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89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8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8917"/>
                </p:tgtEl>
              </p:cMediaNode>
            </p:audio>
          </p:childTnLst>
        </p:cTn>
      </p:par>
    </p:tnLst>
    <p:bldLst>
      <p:bldP spid="38914" grpId="0" animBg="1"/>
      <p:bldP spid="38918" grpId="0"/>
      <p:bldP spid="389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4000" smtClean="0"/>
              <a:t>Голос какого животного вы слышите?</a:t>
            </a:r>
          </a:p>
        </p:txBody>
      </p:sp>
      <p:sp>
        <p:nvSpPr>
          <p:cNvPr id="38918" name="Text Box 6"/>
          <p:cNvSpPr txBox="1">
            <a:spLocks noChangeArrowheads="1"/>
          </p:cNvSpPr>
          <p:nvPr/>
        </p:nvSpPr>
        <p:spPr bwMode="auto">
          <a:xfrm>
            <a:off x="6084888" y="4941888"/>
            <a:ext cx="18716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/>
              <a:t>ответ</a:t>
            </a:r>
          </a:p>
        </p:txBody>
      </p:sp>
      <p:sp>
        <p:nvSpPr>
          <p:cNvPr id="38919" name="Text Box 7"/>
          <p:cNvSpPr txBox="1">
            <a:spLocks noChangeArrowheads="1"/>
          </p:cNvSpPr>
          <p:nvPr/>
        </p:nvSpPr>
        <p:spPr bwMode="auto">
          <a:xfrm>
            <a:off x="1835150" y="5589588"/>
            <a:ext cx="50768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/>
              <a:t>Касатка</a:t>
            </a:r>
          </a:p>
        </p:txBody>
      </p:sp>
      <p:pic>
        <p:nvPicPr>
          <p:cNvPr id="47113" name="касатка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6948488" y="2205038"/>
            <a:ext cx="1439862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4630" name="Picture 6" descr="001"/>
          <p:cNvPicPr>
            <a:picLocks noChangeAspect="1" noChangeArrowheads="1"/>
          </p:cNvPicPr>
          <p:nvPr/>
        </p:nvPicPr>
        <p:blipFill>
          <a:blip r:embed="rId4">
            <a:lum bright="12000" contrast="12000"/>
          </a:blip>
          <a:srcRect/>
          <a:stretch>
            <a:fillRect/>
          </a:stretch>
        </p:blipFill>
        <p:spPr bwMode="auto">
          <a:xfrm>
            <a:off x="468313" y="1412875"/>
            <a:ext cx="5543550" cy="415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29741" fill="hold"/>
                                        <p:tgtEl>
                                          <p:spTgt spid="471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54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89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9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89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89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7113"/>
                </p:tgtEl>
              </p:cMediaNode>
            </p:audio>
          </p:childTnLst>
        </p:cTn>
      </p:par>
    </p:tnLst>
    <p:bldLst>
      <p:bldP spid="38914" grpId="0" animBg="1"/>
      <p:bldP spid="38918" grpId="0"/>
      <p:bldP spid="389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/>
          <a:lstStyle/>
          <a:p>
            <a:r>
              <a:rPr lang="ru-RU" sz="4000" smtClean="0"/>
              <a:t>Голос какого животного вы слышите?</a:t>
            </a:r>
          </a:p>
        </p:txBody>
      </p:sp>
      <p:pic>
        <p:nvPicPr>
          <p:cNvPr id="39940" name="Picture 4" descr="001[1]"/>
          <p:cNvPicPr>
            <a:picLocks noChangeAspect="1" noChangeArrowheads="1"/>
          </p:cNvPicPr>
          <p:nvPr/>
        </p:nvPicPr>
        <p:blipFill>
          <a:blip r:embed="rId3">
            <a:lum bright="6000" contrast="12000"/>
          </a:blip>
          <a:srcRect/>
          <a:stretch>
            <a:fillRect/>
          </a:stretch>
        </p:blipFill>
        <p:spPr bwMode="auto">
          <a:xfrm>
            <a:off x="611188" y="1557338"/>
            <a:ext cx="4608512" cy="416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1" name="Большая песчанк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7164388" y="2565400"/>
            <a:ext cx="160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42" name="Text Box 6"/>
          <p:cNvSpPr txBox="1">
            <a:spLocks noChangeArrowheads="1"/>
          </p:cNvSpPr>
          <p:nvPr/>
        </p:nvSpPr>
        <p:spPr bwMode="auto">
          <a:xfrm>
            <a:off x="6877050" y="4724400"/>
            <a:ext cx="18716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/>
              <a:t>ответ</a:t>
            </a:r>
          </a:p>
        </p:txBody>
      </p:sp>
      <p:sp>
        <p:nvSpPr>
          <p:cNvPr id="39943" name="Text Box 7"/>
          <p:cNvSpPr txBox="1">
            <a:spLocks noChangeArrowheads="1"/>
          </p:cNvSpPr>
          <p:nvPr/>
        </p:nvSpPr>
        <p:spPr bwMode="auto">
          <a:xfrm>
            <a:off x="1835150" y="5734050"/>
            <a:ext cx="50768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/>
              <a:t>Большая песчанка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3175" fill="hold"/>
                                        <p:tgtEl>
                                          <p:spTgt spid="3994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99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99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9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9941"/>
                </p:tgtEl>
              </p:cMediaNode>
            </p:audio>
          </p:childTnLst>
        </p:cTn>
      </p:par>
    </p:tnLst>
    <p:bldLst>
      <p:bldP spid="39938" grpId="0" animBg="1"/>
      <p:bldP spid="39942" grpId="0"/>
      <p:bldP spid="3994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smtClean="0"/>
              <a:t>Голос какого животного вы слышите?</a:t>
            </a:r>
          </a:p>
        </p:txBody>
      </p:sp>
      <p:pic>
        <p:nvPicPr>
          <p:cNvPr id="40964" name="Picture 4" descr="001[3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9750" y="1557338"/>
            <a:ext cx="5184775" cy="388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6877050" y="4724400"/>
            <a:ext cx="18716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/>
              <a:t>ответ</a:t>
            </a:r>
          </a:p>
        </p:txBody>
      </p:sp>
      <p:sp>
        <p:nvSpPr>
          <p:cNvPr id="40966" name="Text Box 6"/>
          <p:cNvSpPr txBox="1">
            <a:spLocks noChangeArrowheads="1"/>
          </p:cNvSpPr>
          <p:nvPr/>
        </p:nvSpPr>
        <p:spPr bwMode="auto">
          <a:xfrm>
            <a:off x="755650" y="5734050"/>
            <a:ext cx="69119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/>
              <a:t>Летучая собака или крылан</a:t>
            </a:r>
          </a:p>
        </p:txBody>
      </p:sp>
      <p:pic>
        <p:nvPicPr>
          <p:cNvPr id="40967" name="Летучая собака или крылан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7019925" y="2276475"/>
            <a:ext cx="1673225" cy="167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10045" fill="hold"/>
                                        <p:tgtEl>
                                          <p:spTgt spid="4096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09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09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0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0967"/>
                </p:tgtEl>
              </p:cMediaNode>
            </p:audio>
          </p:childTnLst>
        </p:cTn>
      </p:par>
    </p:tnLst>
    <p:bldLst>
      <p:bldP spid="40962" grpId="0" animBg="1"/>
      <p:bldP spid="40965" grpId="0"/>
      <p:bldP spid="4096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smtClean="0"/>
              <a:t>Голос какого животного вы слышите?</a:t>
            </a:r>
          </a:p>
        </p:txBody>
      </p:sp>
      <p:pic>
        <p:nvPicPr>
          <p:cNvPr id="41988" name="Picture 4" descr="005[2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8313" y="1557338"/>
            <a:ext cx="5246687" cy="3935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89" name="Text Box 5"/>
          <p:cNvSpPr txBox="1">
            <a:spLocks noChangeArrowheads="1"/>
          </p:cNvSpPr>
          <p:nvPr/>
        </p:nvSpPr>
        <p:spPr bwMode="auto">
          <a:xfrm>
            <a:off x="6804025" y="4437063"/>
            <a:ext cx="18716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/>
              <a:t>ответ</a:t>
            </a:r>
          </a:p>
        </p:txBody>
      </p:sp>
      <p:sp>
        <p:nvSpPr>
          <p:cNvPr id="41990" name="Text Box 6"/>
          <p:cNvSpPr txBox="1">
            <a:spLocks noChangeArrowheads="1"/>
          </p:cNvSpPr>
          <p:nvPr/>
        </p:nvSpPr>
        <p:spPr bwMode="auto">
          <a:xfrm>
            <a:off x="2555875" y="5661025"/>
            <a:ext cx="25923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/>
              <a:t>Рысь</a:t>
            </a:r>
          </a:p>
        </p:txBody>
      </p:sp>
      <p:pic>
        <p:nvPicPr>
          <p:cNvPr id="41991" name="Рысь 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7235825" y="2420938"/>
            <a:ext cx="1647825" cy="164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4794" fill="hold"/>
                                        <p:tgtEl>
                                          <p:spTgt spid="4199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19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19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1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1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94000">
                <p:cTn id="2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1991"/>
                </p:tgtEl>
              </p:cMediaNode>
            </p:audio>
          </p:childTnLst>
        </p:cTn>
      </p:par>
    </p:tnLst>
    <p:bldLst>
      <p:bldP spid="41986" grpId="0" animBg="1"/>
      <p:bldP spid="41989" grpId="0"/>
      <p:bldP spid="4199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graphicFrame>
        <p:nvGraphicFramePr>
          <p:cNvPr id="14338" name="Rectangle 3"/>
          <p:cNvGraphicFramePr>
            <a:graphicFrameLocks noGrp="1"/>
          </p:cNvGraphicFramePr>
          <p:nvPr>
            <p:ph type="body" idx="1"/>
          </p:nvPr>
        </p:nvGraphicFramePr>
        <p:xfrm>
          <a:off x="457200" y="2395538"/>
          <a:ext cx="8229600" cy="2935287"/>
        </p:xfrm>
        <a:graphic>
          <a:graphicData uri="http://schemas.openxmlformats.org/presentationml/2006/ole">
            <p:oleObj spid="_x0000_s14338" name="Пакет" r:id="rId3" imgW="1362240" imgH="485640" progId="Package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Тема Offic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TS030005403</Template>
  <TotalTime>360</TotalTime>
  <Words>63</Words>
  <Application>Microsoft Office PowerPoint</Application>
  <PresentationFormat>Экран (4:3)</PresentationFormat>
  <Paragraphs>21</Paragraphs>
  <Slides>8</Slides>
  <Notes>0</Notes>
  <HiddenSlides>0</HiddenSlides>
  <MMClips>6</MMClips>
  <ScaleCrop>false</ScaleCrop>
  <HeadingPairs>
    <vt:vector size="8" baseType="variant">
      <vt:variant>
        <vt:lpstr>Использованные шрифты</vt:lpstr>
      </vt:variant>
      <vt:variant>
        <vt:i4>2</vt:i4>
      </vt:variant>
      <vt:variant>
        <vt:lpstr>Шаблон оформления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Тема Office</vt:lpstr>
      <vt:lpstr>Пакет</vt:lpstr>
      <vt:lpstr>Слайд 1</vt:lpstr>
      <vt:lpstr>Голос какого животного вы слышите?</vt:lpstr>
      <vt:lpstr>Голос какого животного вы слышите?</vt:lpstr>
      <vt:lpstr>Голос какого животного вы слышите?</vt:lpstr>
      <vt:lpstr>Голос какого животного вы слышите?</vt:lpstr>
      <vt:lpstr>Голос какого животного вы слышите?</vt:lpstr>
      <vt:lpstr>Голос какого животного вы слышите?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Admin</cp:lastModifiedBy>
  <cp:revision>33</cp:revision>
  <dcterms:created xsi:type="dcterms:W3CDTF">2011-03-23T15:52:27Z</dcterms:created>
  <dcterms:modified xsi:type="dcterms:W3CDTF">2013-08-24T05:47:28Z</dcterms:modified>
</cp:coreProperties>
</file>