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Представление </a:t>
            </a:r>
            <a:r>
              <a:rPr lang="ru-RU" sz="4400" dirty="0" smtClean="0"/>
              <a:t>дробей </a:t>
            </a:r>
            <a:r>
              <a:rPr lang="ru-RU" sz="4400" dirty="0"/>
              <a:t>в виде процентов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84984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861048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3,4</a:t>
                </a:r>
                <a14:m>
                  <m:oMath xmlns:m="http://schemas.openxmlformats.org/officeDocument/2006/math"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%=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𝟑𝟒</m:t>
                    </m:r>
                  </m:oMath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8</a:t>
                </a:r>
                <a14:m>
                  <m:oMath xmlns:m="http://schemas.openxmlformats.org/officeDocument/2006/math">
                    <m:r>
                      <a:rPr lang="ru-RU" sz="6000" b="1" i="0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%=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𝟖</m:t>
                    </m:r>
                  </m:oMath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64" y="1988840"/>
            <a:ext cx="7044071" cy="3606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7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47664" y="1052736"/>
                <a:ext cx="7210425" cy="3889102"/>
              </a:xfrm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anchor="ctr" anchorCtr="1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=50%</m:t>
                      </m:r>
                    </m:oMath>
                  </m:oMathPara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099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664" y="1052736"/>
                <a:ext cx="7210425" cy="388910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547664" y="1052736"/>
                <a:ext cx="7210425" cy="388910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𝟐𝟓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664" y="1052736"/>
                <a:ext cx="7210425" cy="3889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547664" y="1052736"/>
                <a:ext cx="7210425" cy="388910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6000" b="1" i="1" smtClean="0">
                              <a:ln w="12700">
                                <a:solidFill>
                                  <a:srgbClr val="0070C0"/>
                                </a:solidFill>
                                <a:prstDash val="solid"/>
                              </a:ln>
                              <a:solidFill>
                                <a:schemeClr val="tx1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0%</m:t>
                      </m:r>
                    </m:oMath>
                  </m:oMathPara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664" y="1052736"/>
                <a:ext cx="7210425" cy="38891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76375" y="908051"/>
                <a:ext cx="7210425" cy="3961110"/>
              </a:xfrm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anchor="ctr" anchorCtr="1"/>
              <a:lstStyle/>
              <a:p>
                <a:pPr marL="0" indent="0"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0,07 </a:t>
                </a:r>
                <a14:m>
                  <m:oMath xmlns:m="http://schemas.openxmlformats.org/officeDocument/2006/math"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𝟕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</m:t>
                    </m:r>
                  </m:oMath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6375" y="908051"/>
                <a:ext cx="7210425" cy="396111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0,4 </a:t>
                </a:r>
                <a14:m>
                  <m:oMath xmlns:m="http://schemas.openxmlformats.org/officeDocument/2006/math"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</m:t>
                    </m:r>
                  </m:oMath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0,65 </a:t>
                </a:r>
                <a14:m>
                  <m:oMath xmlns:m="http://schemas.openxmlformats.org/officeDocument/2006/math"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𝟔𝟓</m:t>
                    </m:r>
                    <m:r>
                      <a:rPr lang="ru-RU" sz="6000" b="1" i="1" smtClean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</m:t>
                    </m:r>
                  </m:oMath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𝟏𝟑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%=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,</m:t>
                      </m:r>
                      <m:r>
                        <a:rPr lang="ru-RU" sz="6000" b="1" i="1" smtClean="0">
                          <a:ln w="12700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ru-RU" sz="6000" b="1" dirty="0" smtClean="0">
                  <a:ln w="12700">
                    <a:solidFill>
                      <a:srgbClr val="0070C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961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 bwMode="auto">
              <a:xfrm>
                <a:off x="1483346" y="1052736"/>
                <a:ext cx="7210425" cy="3961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1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6000" b="1" dirty="0" smtClean="0">
                    <a:ln w="12700">
                      <a:solidFill>
                        <a:srgbClr val="0070C0"/>
                      </a:solidFill>
                      <a:prstDash val="solid"/>
                    </a:ln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ambria Math"/>
                  </a:rPr>
                  <a:t>9</a:t>
                </a:r>
                <a14:m>
                  <m:oMath xmlns:m="http://schemas.openxmlformats.org/officeDocument/2006/math">
                    <m:r>
                      <a:rPr lang="ru-RU" sz="6000" b="1" i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%=</m:t>
                    </m:r>
                    <m:r>
                      <a:rPr lang="ru-RU" sz="6000" b="1" i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ru-RU" sz="6000" b="1" i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ru-RU" sz="6000" b="1" i="0">
                        <a:ln w="12700">
                          <a:solidFill>
                            <a:srgbClr val="0070C0"/>
                          </a:solidFill>
                          <a:prstDash val="solid"/>
                        </a:ln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𝟗</m:t>
                    </m:r>
                  </m:oMath>
                </a14:m>
                <a:endParaRPr lang="ru-RU" sz="6000" b="1" dirty="0">
                  <a:ln w="12700">
                    <a:solidFill>
                      <a:srgbClr val="0070C0"/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3346" y="1052736"/>
                <a:ext cx="7210425" cy="3961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130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Представление дробей в виде процентов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13</cp:revision>
  <dcterms:created xsi:type="dcterms:W3CDTF">2013-08-09T14:08:50Z</dcterms:created>
  <dcterms:modified xsi:type="dcterms:W3CDTF">2014-02-19T14:47:41Z</dcterms:modified>
</cp:coreProperties>
</file>