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ГРИБЫ ИЗ ПЛАСТИЛИНА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Технология. 2 класс</a:t>
            </a:r>
            <a:r>
              <a:rPr lang="ru-RU" dirty="0" smtClean="0"/>
              <a:t>.</a:t>
            </a:r>
          </a:p>
          <a:p>
            <a:r>
              <a:rPr lang="ru-RU" sz="2000" dirty="0" smtClean="0"/>
              <a:t>Учитель – Григорьева Светлана Сергеевна</a:t>
            </a: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79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123\Documents\Талантливые дети\grib-iz-plastilina2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59" y="1916832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b="0" dirty="0"/>
              <a:t>Шаг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Слепим маленький грибок, использую оставшийся маленький сегмент коричневого пластилина для шляпки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123\Documents\Талантливые дети\grib-iz-plastilin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90056"/>
            <a:ext cx="5169363" cy="38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0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b="0" dirty="0"/>
              <a:t>Шаг </a:t>
            </a:r>
            <a:r>
              <a:rPr lang="ru-RU" b="0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Нашим грибам нужна подставка. Возьмем кусочек зеленого пластилина, слепим шарик и расплющим его в лепешку. Закрепим на этом «постаменте» грибы.</a:t>
            </a:r>
          </a:p>
        </p:txBody>
      </p:sp>
    </p:spTree>
    <p:extLst>
      <p:ext uri="{BB962C8B-B14F-4D97-AF65-F5344CB8AC3E}">
        <p14:creationId xmlns:p14="http://schemas.microsoft.com/office/powerpoint/2010/main" val="353781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b="0" dirty="0"/>
              <a:t>Шаг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Можно сделать травку вокруг грибов. Возьмем небольшие кусочки разных оттенков зеленого и желтого цвета, смешаем их и скатаем колбаску. Расплющим колбаску и надсечем ее </a:t>
            </a:r>
            <a:r>
              <a:rPr lang="ru-RU" dirty="0" smtClean="0"/>
              <a:t>стекой.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123\Documents\Талантливые дети\grib-iz-plastilin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99" y="3429000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7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Прилепим травку к основанию, на котором стоят грибы, Согнем «травинки». Вот и получились белые грибы из пластилина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C:\Users\123\Documents\Талантливые дети\grib-iz-plastilin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4866117" cy="3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1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подосиновик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C:\Users\123\Documents\Талантливые дети\grib-iz-plastilina15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78904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23\Documents\Талантливые дети\grib-iz-plastilina13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23\Documents\Талантливые дети\grib-iz-plastilina14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5352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8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лисички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C:\Users\123\Documents\Талантливые дети\grib-iz-plastilina10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6968"/>
            <a:ext cx="3572948" cy="26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23\Documents\Талантливые дети\grib-iz-plastilin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38" y="1156968"/>
            <a:ext cx="3221396" cy="241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23\Documents\Талантливые дети\grib-iz-plastilina12-300x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1" y="4437112"/>
            <a:ext cx="5360786" cy="20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5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сыроежки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C:\Users\123\Documents\Талантливые дети\grib-iz-plastilina9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123\Documents\Талантливые дети\grib-iz-plastilina7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123\Documents\Талантливые дети\grib-iz-plastilina8-300x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559347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18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мухомор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4339" name="Picture 3" descr="C:\Users\123\Documents\Талантливые дети\grib-iz-plastilina3-300x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8" y="874088"/>
            <a:ext cx="4568955" cy="17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123\Documents\Талантливые дети\grib-iz-plastilina4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1131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123\Documents\Талантливые дети\grib-iz-plastilin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2" y="3140968"/>
            <a:ext cx="5285505" cy="19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123\Documents\Талантливые дети\grib-iz-plastilina6-300x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93" y="4293096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18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23\Documents\Талантливые дети\grib-iz-plastilina2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65" y="1825365"/>
            <a:ext cx="5978607" cy="44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4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/>
              <a:t>Лесная полянка </a:t>
            </a:r>
            <a:br>
              <a:rPr lang="ru-RU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123\Documents\Талантливые дети\grib-iz-plastili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457395" cy="40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9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84" y="1609725"/>
            <a:ext cx="6465632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943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/>
              <a:t>грибы из пластилина соберем на лесную полянку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C:\Users\123\Documents\Талантливые дети\grib-iz-plastilina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2796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9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/>
          <a:lstStyle/>
          <a:p>
            <a:r>
              <a:rPr lang="ru-RU" dirty="0"/>
              <a:t>Как слепить белый гриб-боровик из пластилина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123\Documents\Талантливые дети\grib-iz-plastilin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0250"/>
            <a:ext cx="5361384" cy="40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9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/>
              <a:t>Самый большой «аристократ» среди грибов – белый гриб. Слепим его.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Шаг 1</a:t>
            </a:r>
            <a:br>
              <a:rPr lang="ru-RU" dirty="0"/>
            </a:br>
            <a:r>
              <a:rPr lang="ru-RU" dirty="0"/>
              <a:t>Лепим ножку. Возьмем белый или светло-бежевый пластилин, разомнем его и скатаем очень толстенькую колбаску. Если вы лепите с взрослыми детьми, то можете придать ножке слегка заостренную конусовидную форму.</a:t>
            </a:r>
          </a:p>
        </p:txBody>
      </p:sp>
    </p:spTree>
    <p:extLst>
      <p:ext uri="{BB962C8B-B14F-4D97-AF65-F5344CB8AC3E}">
        <p14:creationId xmlns:p14="http://schemas.microsoft.com/office/powerpoint/2010/main" val="68178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Шаг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123\Documents\Талантливые дети\grib-iz-plastilina17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38556"/>
            <a:ext cx="5424603" cy="4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b="0" dirty="0"/>
              <a:t>Шаг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Лепим шляпку. Скатаем из коричневого пластилина достаточно большой шар – примерно такого размера, как хотим получить шляпку. Далее берем стек и разделим его на неравные части, как показано </a:t>
            </a:r>
            <a:r>
              <a:rPr lang="ru-RU" dirty="0" smtClean="0"/>
              <a:t>на </a:t>
            </a:r>
            <a:r>
              <a:rPr lang="ru-RU" dirty="0"/>
              <a:t>фотографии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 descr="C:\Users\123\Documents\Талантливые дети\grib-iz-plastilin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68" y="3595856"/>
            <a:ext cx="4008824" cy="30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Берем большую часть нашего шара. Немного подравняем его и продавим пальцем отверстие внутри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123\Documents\Талантливые дети\grib-iz-plastilin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69" y="292494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9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этом работа может быть закончена – соединяем шляпку и ножку и гриб готов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123\Documents\Талантливые дети\grib-iz-plastilin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169363" cy="38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4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Но мы покажем, как сделать наш грибок более реалистичным. Возьмем небольшой кусочек пластилина белого или бежевого цвета из которого мы лепили ножку. Скатаем из него шарик и расплющим его в лепешку, равную по диаметру шляпке. Прилепим эту белую деталь в нижней стороны гриба, а затем прилепим ножку.</a:t>
            </a:r>
          </a:p>
        </p:txBody>
      </p:sp>
    </p:spTree>
    <p:extLst>
      <p:ext uri="{BB962C8B-B14F-4D97-AF65-F5344CB8AC3E}">
        <p14:creationId xmlns:p14="http://schemas.microsoft.com/office/powerpoint/2010/main" val="2801173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</TotalTime>
  <Words>265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ГРИБЫ ИЗ ПЛАСТИЛИНА</vt:lpstr>
      <vt:lpstr>Лесная полянка  </vt:lpstr>
      <vt:lpstr>Как слепить белый гриб-боровик из пластилина</vt:lpstr>
      <vt:lpstr>Самый большой «аристократ» среди грибов – белый гриб. Слепим его.</vt:lpstr>
      <vt:lpstr>Шаг 1</vt:lpstr>
      <vt:lpstr>Шаг 2</vt:lpstr>
      <vt:lpstr>Презентация PowerPoint</vt:lpstr>
      <vt:lpstr>Презентация PowerPoint</vt:lpstr>
      <vt:lpstr>Презентация PowerPoint</vt:lpstr>
      <vt:lpstr>Презентация PowerPoint</vt:lpstr>
      <vt:lpstr>Шаг 3</vt:lpstr>
      <vt:lpstr>Шаг 4</vt:lpstr>
      <vt:lpstr>Шаг 5</vt:lpstr>
      <vt:lpstr>Презентация PowerPoint</vt:lpstr>
      <vt:lpstr>    подосиновик </vt:lpstr>
      <vt:lpstr>лисички </vt:lpstr>
      <vt:lpstr> сыроежки </vt:lpstr>
      <vt:lpstr>мухомор </vt:lpstr>
      <vt:lpstr>Презентация PowerPoint</vt:lpstr>
      <vt:lpstr>Презентация PowerPoint</vt:lpstr>
      <vt:lpstr>грибы из пластилина соберем на лесную полянку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 ИЗ ПЛАСТИЛИНА</dc:title>
  <dc:creator>Светлана</dc:creator>
  <cp:lastModifiedBy>Григорьева</cp:lastModifiedBy>
  <cp:revision>6</cp:revision>
  <dcterms:created xsi:type="dcterms:W3CDTF">2014-11-09T15:01:24Z</dcterms:created>
  <dcterms:modified xsi:type="dcterms:W3CDTF">2014-11-18T01:29:11Z</dcterms:modified>
</cp:coreProperties>
</file>