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Умножение десятичных дробей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284984"/>
            <a:ext cx="6048375" cy="432048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3,875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4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2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3,8754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7,54 </a:t>
            </a:r>
            <a:r>
              <a:rPr lang="ru-RU" sz="6000" b="1" dirty="0">
                <a:blipFill>
                  <a:blip r:embed="rId2"/>
                  <a:tile tx="0" ty="0" sx="100000" sy="100000" flip="none" algn="tl"/>
                </a:blipFill>
              </a:rPr>
              <a:t>х</a:t>
            </a: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 0,01 = 0,0754</a:t>
            </a: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0,9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85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9,4 х 0,2 = 1,88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5418245" cy="37204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16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388910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0,6 х 0,5 = 0,3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3,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3,1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1,8 х 0,3 = 0,54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0,7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0,79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0,8 х 0,9 = 7,2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4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,8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9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5,14 х 0,1 = 51,4</a:t>
            </a: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,21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1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6,18 х 0,1 = 618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6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93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4,2 х 0,2 = 0,84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32,1 х 3 = 96,3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2"/>
                  <a:tile tx="0" ty="0" sx="100000" sy="100000" flip="none" algn="tl"/>
                </a:blipFill>
              </a:rPr>
              <a:t>6,1 х 0,3 = 1,83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5,6</a:t>
            </a:r>
            <a:r>
              <a:rPr lang="ru-RU" sz="6000" b="1" u="sng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9</a:t>
            </a: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8 </a:t>
            </a:r>
            <a:r>
              <a:rPr lang="ru-RU" sz="6000" b="1" dirty="0" smtClean="0">
                <a:gradFill>
                  <a:gsLst>
                    <a:gs pos="7000">
                      <a:srgbClr val="C00000"/>
                    </a:gs>
                    <a:gs pos="23000">
                      <a:srgbClr val="0819FB"/>
                    </a:gs>
                    <a:gs pos="36000">
                      <a:srgbClr val="1A8D48"/>
                    </a:gs>
                    <a:gs pos="52000">
                      <a:srgbClr val="FFFF00"/>
                    </a:gs>
                    <a:gs pos="67000">
                      <a:srgbClr val="EE3F17"/>
                    </a:gs>
                    <a:gs pos="81000">
                      <a:srgbClr val="E81766"/>
                    </a:gs>
                    <a:gs pos="93000">
                      <a:srgbClr val="A603AB"/>
                    </a:gs>
                  </a:gsLst>
                  <a:lin ang="4800000" scaled="0"/>
                </a:gradFill>
                <a:sym typeface="Symbol"/>
              </a:rPr>
              <a:t> 0,7</a:t>
            </a:r>
            <a:endParaRPr lang="ru-RU" sz="6000" b="1" dirty="0" smtClean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3000000" scaled="0"/>
              </a:gra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628775" y="1060451"/>
            <a:ext cx="7210425" cy="388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00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blipFill>
                  <a:blip r:embed="rId3"/>
                  <a:tile tx="0" ty="0" sx="100000" sy="100000" flip="none" algn="tl"/>
                </a:blipFill>
              </a:rPr>
              <a:t>1,5 х 0,4 = 0,6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152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Умножение десятичных дробей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18</cp:revision>
  <dcterms:created xsi:type="dcterms:W3CDTF">2013-08-09T14:08:50Z</dcterms:created>
  <dcterms:modified xsi:type="dcterms:W3CDTF">2014-02-19T14:46:54Z</dcterms:modified>
</cp:coreProperties>
</file>