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8" r:id="rId6"/>
    <p:sldId id="261" r:id="rId7"/>
    <p:sldId id="264" r:id="rId8"/>
    <p:sldId id="262" r:id="rId9"/>
    <p:sldId id="265" r:id="rId10"/>
    <p:sldId id="266" r:id="rId11"/>
    <p:sldId id="258" r:id="rId12"/>
    <p:sldId id="257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54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Школьная доска\ShkolDosk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048672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  <a:latin typeface="English157C 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048672" cy="910952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>
                    <a:lumMod val="85000"/>
                  </a:schemeClr>
                </a:solidFill>
                <a:latin typeface="English157C 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0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3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ОБРАЗОВАНИЕ\Школьная доска\ShkolDoska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104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31750" y="6562725"/>
            <a:ext cx="1687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chemeClr val="bg1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250" y="1844675"/>
            <a:ext cx="6048375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>Деление на 0,1.., 10…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068960"/>
            <a:ext cx="6048375" cy="504056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Графический диктант</a:t>
            </a:r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 bwMode="auto">
          <a:xfrm>
            <a:off x="4139952" y="3861048"/>
            <a:ext cx="352809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5400" kern="1200">
                <a:solidFill>
                  <a:schemeClr val="bg1">
                    <a:lumMod val="85000"/>
                  </a:schemeClr>
                </a:solidFill>
                <a:latin typeface="English157C " pitchFamily="2" charset="0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Учитель математики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ГБОУ Гимназия № 1048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«Новокосино» </a:t>
            </a:r>
            <a:r>
              <a:rPr lang="ru-RU" sz="2400" dirty="0" err="1" smtClean="0"/>
              <a:t>г.Москва</a:t>
            </a:r>
            <a:r>
              <a:rPr lang="ru-RU" sz="2400" dirty="0" smtClean="0"/>
              <a:t> Чаплоуская Л.Г</a:t>
            </a:r>
            <a:r>
              <a:rPr lang="ru-RU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9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403648" y="1556792"/>
            <a:ext cx="7210425" cy="38164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36 : 0,01 = 0,36</a:t>
            </a:r>
          </a:p>
        </p:txBody>
      </p:sp>
    </p:spTree>
    <p:extLst>
      <p:ext uri="{BB962C8B-B14F-4D97-AF65-F5344CB8AC3E}">
        <p14:creationId xmlns:p14="http://schemas.microsoft.com/office/powerpoint/2010/main" val="4543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10</a:t>
            </a: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740 : 10000 = 0,74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ОБРАЗОВАНИЕ\Школьная доска\ShkolDoska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476250"/>
            <a:ext cx="8362950" cy="504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Ariston" pitchFamily="66" charset="0"/>
              </a:rPr>
              <a:t>Проверка</a:t>
            </a:r>
            <a:endParaRPr lang="ru-RU" dirty="0">
              <a:latin typeface="Ariston" pitchFamily="66" charset="0"/>
            </a:endParaRP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18487" cy="5184775"/>
          </a:xfrm>
        </p:spPr>
        <p:txBody>
          <a:bodyPr/>
          <a:lstStyle/>
          <a:p>
            <a:endParaRPr lang="ru-RU" dirty="0" smtClean="0">
              <a:solidFill>
                <a:schemeClr val="bg1"/>
              </a:solidFill>
              <a:latin typeface="Ariston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161" y="1844824"/>
            <a:ext cx="6039677" cy="40311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Использованная литература: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/>
              <a:t>Л.А. </a:t>
            </a:r>
            <a:r>
              <a:rPr lang="ru-RU" sz="2400" dirty="0" err="1"/>
              <a:t>Тапилина</a:t>
            </a:r>
            <a:r>
              <a:rPr lang="ru-RU" sz="2400" dirty="0"/>
              <a:t>, Т.Л. Афанасьева</a:t>
            </a:r>
          </a:p>
          <a:p>
            <a:pPr marL="0" indent="0">
              <a:buNone/>
            </a:pPr>
            <a:r>
              <a:rPr lang="ru-RU" sz="2400" dirty="0"/>
              <a:t>"Поурочные планы по математике 5 класс по учебнику Н.Я. </a:t>
            </a:r>
            <a:r>
              <a:rPr lang="ru-RU" sz="2400" dirty="0" err="1"/>
              <a:t>Виленкина</a:t>
            </a:r>
            <a:r>
              <a:rPr lang="ru-RU" sz="2400" dirty="0"/>
              <a:t>, В.И. Жохова", </a:t>
            </a:r>
          </a:p>
          <a:p>
            <a:pPr marL="0" indent="0">
              <a:buNone/>
            </a:pPr>
            <a:r>
              <a:rPr lang="ru-RU" sz="2400" dirty="0"/>
              <a:t>2008 г., издательство "Учитель".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510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475656" y="1556792"/>
            <a:ext cx="7210425" cy="388910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5,8 : 0,1 = 58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60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1844824"/>
            <a:ext cx="7210425" cy="3889102"/>
          </a:xfrm>
          <a:prstGeom prst="rect">
            <a:avLst/>
          </a:prstGeom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29,6 : 10 = 2,96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1412776"/>
            <a:ext cx="7210425" cy="3889102"/>
          </a:xfrm>
          <a:prstGeom prst="rect">
            <a:avLst/>
          </a:prstGeom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0,74 : 0,01 = 74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64984" y="1484449"/>
            <a:ext cx="7210425" cy="3889102"/>
          </a:xfrm>
          <a:prstGeom prst="rect">
            <a:avLst/>
          </a:prstGeom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495,1 : 1000 = 0,4951</a:t>
            </a:r>
          </a:p>
        </p:txBody>
      </p:sp>
    </p:spTree>
    <p:extLst>
      <p:ext uri="{BB962C8B-B14F-4D97-AF65-F5344CB8AC3E}">
        <p14:creationId xmlns:p14="http://schemas.microsoft.com/office/powerpoint/2010/main" val="61701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1556792"/>
            <a:ext cx="7210425" cy="3889102"/>
          </a:xfrm>
          <a:prstGeom prst="rect">
            <a:avLst/>
          </a:prstGeom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5,96 : 0,01 = 596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6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403648" y="1484784"/>
            <a:ext cx="7210425" cy="41051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48 : 100 = 0,48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7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1484784"/>
            <a:ext cx="7210425" cy="3889102"/>
          </a:xfrm>
          <a:prstGeom prst="rect">
            <a:avLst/>
          </a:prstGeom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0,66 : 0,1 = 66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0116" y="1484449"/>
            <a:ext cx="7210425" cy="3889102"/>
          </a:xfrm>
          <a:prstGeom prst="rect">
            <a:avLst/>
          </a:prstGeom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: 10 = 0,05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kolnayaDosk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126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ShkolnayaDoska</vt:lpstr>
      <vt:lpstr>Деление на 0,1.., 10…</vt:lpstr>
      <vt:lpstr>№ 1</vt:lpstr>
      <vt:lpstr>№ 2</vt:lpstr>
      <vt:lpstr>№ 3</vt:lpstr>
      <vt:lpstr>№ 4</vt:lpstr>
      <vt:lpstr>№ 5</vt:lpstr>
      <vt:lpstr>№ 6</vt:lpstr>
      <vt:lpstr>№ 7</vt:lpstr>
      <vt:lpstr>№ 8</vt:lpstr>
      <vt:lpstr>№ 9</vt:lpstr>
      <vt:lpstr>№ 10</vt:lpstr>
      <vt:lpstr>Проверка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Обыкновенные и десятичные дроби</dc:title>
  <dc:creator>Любовь</dc:creator>
  <dc:description>http://propowerpoint.ru - Бесплатные шаблоны для презентаций. Полезные советы и уроки  PowerPoint .</dc:description>
  <cp:lastModifiedBy>Любовь</cp:lastModifiedBy>
  <cp:revision>12</cp:revision>
  <dcterms:created xsi:type="dcterms:W3CDTF">2013-08-09T14:08:50Z</dcterms:created>
  <dcterms:modified xsi:type="dcterms:W3CDTF">2014-02-19T14:46:33Z</dcterms:modified>
</cp:coreProperties>
</file>