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66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Округление десятичных дробей</a:t>
            </a:r>
            <a:endParaRPr lang="ru-RU" sz="4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140968"/>
            <a:ext cx="6048375" cy="911225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139952" y="3933056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3,875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4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2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3,8754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54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0,9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85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1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8"/>
            <a:ext cx="5579233" cy="35621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92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908051"/>
            <a:ext cx="7210425" cy="38891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/>
          <a:lstStyle/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</a:rPr>
              <a:t>1</a:t>
            </a:r>
            <a:r>
              <a:rPr lang="ru-RU" sz="6000" b="1" u="sng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</a:rPr>
              <a:t>2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</a:rPr>
              <a:t>,88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13</a:t>
            </a:r>
            <a:endParaRPr lang="ru-RU" sz="6000" b="1" dirty="0" smtClean="0">
              <a:gradFill>
                <a:gsLst>
                  <a:gs pos="7000">
                    <a:srgbClr val="C00000"/>
                  </a:gs>
                  <a:gs pos="23000">
                    <a:srgbClr val="0819FB"/>
                  </a:gs>
                  <a:gs pos="36000">
                    <a:srgbClr val="1A8D48"/>
                  </a:gs>
                  <a:gs pos="52000">
                    <a:srgbClr val="FFFF00"/>
                  </a:gs>
                  <a:gs pos="67000">
                    <a:srgbClr val="EE3F17"/>
                  </a:gs>
                  <a:gs pos="81000">
                    <a:srgbClr val="E81766"/>
                  </a:gs>
                  <a:gs pos="93000">
                    <a:srgbClr val="A603AB"/>
                  </a:gs>
                </a:gsLst>
                <a:lin ang="4800000"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3,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3,1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0,7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0,79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4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,8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9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,21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1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6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93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0,7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8,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44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8,0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5,6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0,7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103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Округление десятичных дробей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14</cp:revision>
  <dcterms:created xsi:type="dcterms:W3CDTF">2013-08-09T14:08:50Z</dcterms:created>
  <dcterms:modified xsi:type="dcterms:W3CDTF">2014-02-19T14:45:38Z</dcterms:modified>
</cp:coreProperties>
</file>