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0" r:id="rId5"/>
    <p:sldId id="268" r:id="rId6"/>
    <p:sldId id="261" r:id="rId7"/>
    <p:sldId id="264" r:id="rId8"/>
    <p:sldId id="262" r:id="rId9"/>
    <p:sldId id="265" r:id="rId10"/>
    <p:sldId id="266" r:id="rId11"/>
    <p:sldId id="258" r:id="rId12"/>
    <p:sldId id="257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54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ОБРАЗОВАНИЕ\Школьная доска\ShkolDosk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844824"/>
            <a:ext cx="6048672" cy="1470025"/>
          </a:xfrm>
        </p:spPr>
        <p:txBody>
          <a:bodyPr/>
          <a:lstStyle>
            <a:lvl1pPr>
              <a:defRPr sz="6600">
                <a:solidFill>
                  <a:schemeClr val="bg1"/>
                </a:solidFill>
                <a:latin typeface="English157C 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886200"/>
            <a:ext cx="6048672" cy="910952"/>
          </a:xfrm>
        </p:spPr>
        <p:txBody>
          <a:bodyPr>
            <a:noAutofit/>
          </a:bodyPr>
          <a:lstStyle>
            <a:lvl1pPr marL="0" indent="0" algn="ctr">
              <a:buNone/>
              <a:defRPr sz="5400">
                <a:solidFill>
                  <a:schemeClr val="bg1">
                    <a:lumMod val="85000"/>
                  </a:schemeClr>
                </a:solidFill>
                <a:latin typeface="English157C 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05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73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K:\ProPowerPoint\Шаблоны\ОБРАЗОВАНИЕ\Школьная доска\ShkolDoskaSlid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51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5" y="115888"/>
            <a:ext cx="7354888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476375" y="908050"/>
            <a:ext cx="721042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-31750" y="6562725"/>
            <a:ext cx="1687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chemeClr val="bg1"/>
                </a:solidFill>
                <a:latin typeface="Ariston" pitchFamily="66" charset="0"/>
              </a:rPr>
              <a:t>ProPowerPoint.Ru</a:t>
            </a:r>
            <a:endParaRPr lang="ru-RU" sz="1400" smtClean="0">
              <a:solidFill>
                <a:schemeClr val="bg1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250" y="1844675"/>
            <a:ext cx="6048375" cy="1470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/>
              <a:t>Вычитание </a:t>
            </a:r>
            <a:r>
              <a:rPr lang="ru-RU" sz="4400" dirty="0"/>
              <a:t>десятичных дробей</a:t>
            </a:r>
            <a:endParaRPr lang="ru-RU" sz="44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140968"/>
            <a:ext cx="6048375" cy="911225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Графический диктант</a:t>
            </a:r>
          </a:p>
        </p:txBody>
      </p:sp>
      <p:sp>
        <p:nvSpPr>
          <p:cNvPr id="4" name="Подзаголовок 2"/>
          <p:cNvSpPr>
            <a:spLocks noGrp="1"/>
          </p:cNvSpPr>
          <p:nvPr/>
        </p:nvSpPr>
        <p:spPr bwMode="auto">
          <a:xfrm>
            <a:off x="4211960" y="3933056"/>
            <a:ext cx="352809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5400" kern="1200">
                <a:solidFill>
                  <a:schemeClr val="bg1">
                    <a:lumMod val="85000"/>
                  </a:schemeClr>
                </a:solidFill>
                <a:latin typeface="English157C " pitchFamily="2" charset="0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Учитель математики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ГБОУ Гимназия № 1048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«Новокосино» </a:t>
            </a:r>
            <a:r>
              <a:rPr lang="ru-RU" sz="2400" dirty="0" err="1" smtClean="0"/>
              <a:t>г.Москва</a:t>
            </a:r>
            <a:r>
              <a:rPr lang="ru-RU" sz="2400" dirty="0" smtClean="0"/>
              <a:t> Чаплоуская Л.Г</a:t>
            </a:r>
            <a:r>
              <a:rPr lang="ru-RU" sz="1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9</a:t>
            </a:r>
            <a:endParaRPr lang="ru-RU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6,38 – 5,14 = 1,24</a:t>
            </a:r>
          </a:p>
        </p:txBody>
      </p:sp>
    </p:spTree>
    <p:extLst>
      <p:ext uri="{BB962C8B-B14F-4D97-AF65-F5344CB8AC3E}">
        <p14:creationId xmlns:p14="http://schemas.microsoft.com/office/powerpoint/2010/main" val="4543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10</a:t>
            </a:r>
            <a:endParaRPr lang="ru-RU" dirty="0"/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9,38 – 4,3 = 5,8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ОБРАЗОВАНИЕ\Школьная доска\ShkolDoskaPr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525" y="476250"/>
            <a:ext cx="8362950" cy="5048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latin typeface="Ariston" pitchFamily="66" charset="0"/>
              </a:rPr>
              <a:t>Проверка</a:t>
            </a:r>
            <a:endParaRPr lang="ru-RU" dirty="0">
              <a:latin typeface="Ariston" pitchFamily="66" charset="0"/>
            </a:endParaRPr>
          </a:p>
        </p:txBody>
      </p:sp>
      <p:sp>
        <p:nvSpPr>
          <p:cNvPr id="5124" name="Объект 2"/>
          <p:cNvSpPr>
            <a:spLocks noGrp="1"/>
          </p:cNvSpPr>
          <p:nvPr>
            <p:ph idx="1"/>
          </p:nvPr>
        </p:nvSpPr>
        <p:spPr>
          <a:xfrm>
            <a:off x="468313" y="1196975"/>
            <a:ext cx="8218487" cy="5184775"/>
          </a:xfrm>
        </p:spPr>
        <p:txBody>
          <a:bodyPr/>
          <a:lstStyle/>
          <a:p>
            <a:endParaRPr lang="ru-RU" dirty="0" smtClean="0">
              <a:solidFill>
                <a:schemeClr val="bg1"/>
              </a:solidFill>
              <a:latin typeface="Ariston" pitchFamily="66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263" y="1916832"/>
            <a:ext cx="4411473" cy="35615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Использованная литература: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400" dirty="0"/>
              <a:t>Л.А. </a:t>
            </a:r>
            <a:r>
              <a:rPr lang="ru-RU" sz="2400" dirty="0" err="1"/>
              <a:t>Тапилина</a:t>
            </a:r>
            <a:r>
              <a:rPr lang="ru-RU" sz="2400" dirty="0"/>
              <a:t>, Т.Л. Афанасьева</a:t>
            </a:r>
          </a:p>
          <a:p>
            <a:pPr marL="0" indent="0">
              <a:buNone/>
            </a:pPr>
            <a:r>
              <a:rPr lang="ru-RU" sz="2400" dirty="0"/>
              <a:t>"Поурочные планы по математике 5 класс по учебнику Н.Я. </a:t>
            </a:r>
            <a:r>
              <a:rPr lang="ru-RU" sz="2400" dirty="0" err="1"/>
              <a:t>Виленкина</a:t>
            </a:r>
            <a:r>
              <a:rPr lang="ru-RU" sz="2400" dirty="0"/>
              <a:t>, В.И. Жохова", </a:t>
            </a:r>
          </a:p>
          <a:p>
            <a:pPr marL="0" indent="0">
              <a:buNone/>
            </a:pPr>
            <a:r>
              <a:rPr lang="ru-RU" sz="2400" dirty="0"/>
              <a:t>2008 г., издательство "Учитель".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636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476375" y="908051"/>
            <a:ext cx="7210425" cy="3889102"/>
          </a:xfrm>
        </p:spPr>
        <p:txBody>
          <a:bodyPr anchor="ctr" anchorCtr="1"/>
          <a:lstStyle/>
          <a:p>
            <a:pPr marL="0" indent="0">
              <a:buNone/>
            </a:pP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5,48 – 3 = 2,48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60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0,28 – 0,04 = 0,24</a:t>
            </a:r>
          </a:p>
        </p:txBody>
      </p:sp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3</a:t>
            </a:r>
            <a:endParaRPr lang="ru-RU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0,86 – 0,08 = 0,06</a:t>
            </a:r>
          </a:p>
        </p:txBody>
      </p:sp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4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5 – 0,3 = 4,7</a:t>
            </a:r>
          </a:p>
        </p:txBody>
      </p:sp>
    </p:spTree>
    <p:extLst>
      <p:ext uri="{BB962C8B-B14F-4D97-AF65-F5344CB8AC3E}">
        <p14:creationId xmlns:p14="http://schemas.microsoft.com/office/powerpoint/2010/main" val="61701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7,32 – 1,19 = 6,13</a:t>
            </a:r>
          </a:p>
        </p:txBody>
      </p:sp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6</a:t>
            </a:r>
            <a:endParaRPr lang="ru-RU" dirty="0"/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0,9 – 0,5 = 0,4</a:t>
            </a:r>
          </a:p>
        </p:txBody>
      </p:sp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7</a:t>
            </a:r>
            <a:endParaRPr lang="ru-RU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0,94 – 0,5 = 0,44</a:t>
            </a:r>
          </a:p>
        </p:txBody>
      </p:sp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1 – 0,6 = 0,4</a:t>
            </a:r>
          </a:p>
        </p:txBody>
      </p:sp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kolnayaDosk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123</Words>
  <Application>Microsoft Office PowerPoint</Application>
  <PresentationFormat>Экран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ShkolnayaDoska</vt:lpstr>
      <vt:lpstr>Вычитание десятичных дробей</vt:lpstr>
      <vt:lpstr>№ 1</vt:lpstr>
      <vt:lpstr>№ 2</vt:lpstr>
      <vt:lpstr>№ 3</vt:lpstr>
      <vt:lpstr>№ 4</vt:lpstr>
      <vt:lpstr>№ 5</vt:lpstr>
      <vt:lpstr>№ 6</vt:lpstr>
      <vt:lpstr>№ 7</vt:lpstr>
      <vt:lpstr>№ 8</vt:lpstr>
      <vt:lpstr>№ 9</vt:lpstr>
      <vt:lpstr>№ 10</vt:lpstr>
      <vt:lpstr>Проверка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Обыкновенные и десятичные дроби</dc:title>
  <dc:creator>Любовь</dc:creator>
  <dc:description>http://propowerpoint.ru - Бесплатные шаблоны для презентаций. Полезные советы и уроки  PowerPoint .</dc:description>
  <cp:lastModifiedBy>Любовь</cp:lastModifiedBy>
  <cp:revision>12</cp:revision>
  <dcterms:created xsi:type="dcterms:W3CDTF">2013-08-09T14:08:50Z</dcterms:created>
  <dcterms:modified xsi:type="dcterms:W3CDTF">2014-02-19T14:45:20Z</dcterms:modified>
</cp:coreProperties>
</file>