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8" r:id="rId6"/>
    <p:sldId id="261" r:id="rId7"/>
    <p:sldId id="264" r:id="rId8"/>
    <p:sldId id="262" r:id="rId9"/>
    <p:sldId id="265" r:id="rId10"/>
    <p:sldId id="266" r:id="rId11"/>
    <p:sldId id="258" r:id="rId12"/>
    <p:sldId id="257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54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0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844675"/>
            <a:ext cx="6048375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/>
              <a:t>Сложение десятичных дробей</a:t>
            </a:r>
            <a:endParaRPr lang="ru-RU" sz="4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212976"/>
            <a:ext cx="6048375" cy="432048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Графический диктант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4211960" y="3933056"/>
            <a:ext cx="352809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400" kern="1200">
                <a:solidFill>
                  <a:schemeClr val="bg1">
                    <a:lumMod val="85000"/>
                  </a:schemeClr>
                </a:solidFill>
                <a:latin typeface="English157C " pitchFamily="2" charset="0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 математики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ГБОУ Гимназия № 1048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«Новокосино» </a:t>
            </a:r>
            <a:r>
              <a:rPr lang="ru-RU" sz="2400" dirty="0" err="1" smtClean="0"/>
              <a:t>г.Москва</a:t>
            </a:r>
            <a:r>
              <a:rPr lang="ru-RU" sz="2400" dirty="0" smtClean="0"/>
              <a:t> Чаплоуская Л.Г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9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0,8 + 0,7 + 0,2 = 1,7</a:t>
            </a:r>
          </a:p>
        </p:txBody>
      </p:sp>
    </p:spTree>
    <p:extLst>
      <p:ext uri="{BB962C8B-B14F-4D97-AF65-F5344CB8AC3E}">
        <p14:creationId xmlns:p14="http://schemas.microsoft.com/office/powerpoint/2010/main" val="4543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10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3,5 + 4,5 =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Ariston" pitchFamily="66" charset="0"/>
              </a:rPr>
              <a:t>Проверка</a:t>
            </a: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  <a:latin typeface="Ariston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04864"/>
            <a:ext cx="5633820" cy="28395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Использованная литература: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/>
              <a:t>Л.А. </a:t>
            </a:r>
            <a:r>
              <a:rPr lang="ru-RU" sz="2400" dirty="0" err="1"/>
              <a:t>Тапилина</a:t>
            </a:r>
            <a:r>
              <a:rPr lang="ru-RU" sz="2400" dirty="0"/>
              <a:t>, Т.Л. Афанасьева</a:t>
            </a:r>
          </a:p>
          <a:p>
            <a:pPr marL="0" indent="0">
              <a:buNone/>
            </a:pPr>
            <a:r>
              <a:rPr lang="ru-RU" sz="2400" dirty="0"/>
              <a:t>"Поурочные планы по математике 5 класс по учебнику Н.Я. </a:t>
            </a:r>
            <a:r>
              <a:rPr lang="ru-RU" sz="2400" dirty="0" err="1"/>
              <a:t>Виленкина</a:t>
            </a:r>
            <a:r>
              <a:rPr lang="ru-RU" sz="2400" dirty="0"/>
              <a:t>, В.И. Жохова", </a:t>
            </a:r>
          </a:p>
          <a:p>
            <a:pPr marL="0" indent="0">
              <a:buNone/>
            </a:pPr>
            <a:r>
              <a:rPr lang="ru-RU" sz="2400" dirty="0"/>
              <a:t>2008 г., издательство "Учитель".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485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476375" y="908051"/>
            <a:ext cx="7210425" cy="3889102"/>
          </a:xfrm>
        </p:spPr>
        <p:txBody>
          <a:bodyPr anchor="ctr" anchorCtr="1"/>
          <a:lstStyle/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0,2 + 0,3 = 0,5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0,03 + 0,04 = 0,07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0,81 + 1 = 0,82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4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0,37 + 0,21 = 0,58</a:t>
            </a:r>
          </a:p>
        </p:txBody>
      </p:sp>
    </p:spTree>
    <p:extLst>
      <p:ext uri="{BB962C8B-B14F-4D97-AF65-F5344CB8AC3E}">
        <p14:creationId xmlns:p14="http://schemas.microsoft.com/office/powerpoint/2010/main" val="61701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0,12 + 0,4 = 0,16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6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0,1 + 0,01 = 0,11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7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0,76 + 0,2 = 0,96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3000000" scaled="0"/>
                </a:gradFill>
              </a:rPr>
              <a:t>5 + 3,8 + 1,2 = 9,1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127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ShkolnayaDoska</vt:lpstr>
      <vt:lpstr>Сложение десятичных дробей</vt:lpstr>
      <vt:lpstr>№ 1</vt:lpstr>
      <vt:lpstr>№ 2</vt:lpstr>
      <vt:lpstr>№ 3</vt:lpstr>
      <vt:lpstr>№ 4</vt:lpstr>
      <vt:lpstr>№ 5</vt:lpstr>
      <vt:lpstr>№ 6</vt:lpstr>
      <vt:lpstr>№ 7</vt:lpstr>
      <vt:lpstr>№ 8</vt:lpstr>
      <vt:lpstr>№ 9</vt:lpstr>
      <vt:lpstr>№ 10</vt:lpstr>
      <vt:lpstr>Проверка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и десятичные дроби</dc:title>
  <dc:creator>Любовь</dc:creator>
  <dc:description>http://propowerpoint.ru - Бесплатные шаблоны для презентаций. Полезные советы и уроки  PowerPoint .</dc:description>
  <cp:lastModifiedBy>Любовь</cp:lastModifiedBy>
  <cp:revision>11</cp:revision>
  <dcterms:created xsi:type="dcterms:W3CDTF">2013-08-09T14:08:50Z</dcterms:created>
  <dcterms:modified xsi:type="dcterms:W3CDTF">2014-02-19T14:45:03Z</dcterms:modified>
</cp:coreProperties>
</file>