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Сравнение десятичных дробей</a:t>
            </a:r>
            <a:endParaRPr lang="ru-RU" sz="4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212976"/>
            <a:ext cx="6048375" cy="504056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139952" y="3933056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0"/>
            <a:ext cx="7210425" cy="554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6,001 </a:t>
            </a: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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  6,01</a:t>
            </a:r>
            <a:endParaRPr lang="ru-RU" sz="6000" dirty="0" smtClean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1,82 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  18,2</a:t>
            </a:r>
            <a:endParaRPr lang="ru-RU" sz="6000" dirty="0" smtClean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5385465" cy="2318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96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908051"/>
            <a:ext cx="7210425" cy="3889102"/>
          </a:xfrm>
        </p:spPr>
        <p:txBody>
          <a:bodyPr anchor="ctr" anchorCtr="1"/>
          <a:lstStyle/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6,31 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  17, 28</a:t>
            </a:r>
            <a:endParaRPr lang="ru-RU" sz="6000" dirty="0" smtClean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6,837 </a:t>
            </a: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  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6,829</a:t>
            </a:r>
            <a:endParaRPr lang="ru-RU" sz="6000" dirty="0" smtClean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0"/>
            <a:ext cx="7210425" cy="5401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43,24 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  43,127</a:t>
            </a:r>
            <a:endParaRPr lang="ru-RU" sz="6000" dirty="0" smtClean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0,527 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=  0,572</a:t>
            </a:r>
            <a:endParaRPr lang="ru-RU" sz="6000" dirty="0" smtClean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4" y="880292"/>
            <a:ext cx="7210425" cy="528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5,0302 </a:t>
            </a: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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  5,0032</a:t>
            </a:r>
            <a:endParaRPr lang="ru-RU" sz="6000" dirty="0" smtClean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476375" y="908050"/>
            <a:ext cx="7210425" cy="561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5,025 </a:t>
            </a: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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  5,03</a:t>
            </a:r>
            <a:endParaRPr lang="ru-RU" sz="6000" dirty="0" smtClean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0"/>
            <a:ext cx="7210425" cy="561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16,23 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  12,2302</a:t>
            </a:r>
            <a:endParaRPr lang="ru-RU" sz="6000" dirty="0" smtClean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0"/>
            <a:ext cx="7210425" cy="561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0,5 </a:t>
            </a: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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  0,49</a:t>
            </a:r>
            <a:endParaRPr lang="ru-RU" sz="6000" dirty="0" smtClean="0">
              <a:effectLst>
                <a:innerShdw blurRad="63500" dist="50800" dir="18900000">
                  <a:srgbClr val="00206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105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Сравнение десятичных дробей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11</cp:revision>
  <dcterms:created xsi:type="dcterms:W3CDTF">2013-08-09T14:08:50Z</dcterms:created>
  <dcterms:modified xsi:type="dcterms:W3CDTF">2014-02-19T14:44:43Z</dcterms:modified>
</cp:coreProperties>
</file>