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Перевод обыкновенной дроби в десятичную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 noGrp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𝟓𝟏𝟑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5,13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1476375" y="908050"/>
                <a:ext cx="7667625" cy="5616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6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𝟕𝟎𝟎𝟐𝟗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𝟎𝟎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700,29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476375" y="908050"/>
                <a:ext cx="7667625" cy="56165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5114153" cy="31270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1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76375" y="908051"/>
                <a:ext cx="7210425" cy="3889102"/>
              </a:xfrm>
            </p:spPr>
            <p:txBody>
              <a:bodyPr anchor="ctr"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marL="0" indent="0">
                  <a:buNone/>
                </a:pP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= 0,7</a:t>
                </a:r>
              </a:p>
            </p:txBody>
          </p:sp>
        </mc:Choice>
        <mc:Fallback xmlns="">
          <p:sp>
            <p:nvSpPr>
              <p:cNvPr id="4099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6375" y="908051"/>
                <a:ext cx="7210425" cy="388910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    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= 6,7</a:t>
                </a: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488113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𝟏𝟎𝟎</m:t>
                        </m:r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0,17</a:t>
                </a: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488113" cy="38891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</a:t>
                </a:r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17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𝟑𝟕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= 17,37</a:t>
                </a: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𝟒𝟏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𝟎𝟎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0,041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𝟐𝟑𝟗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0,239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𝟎𝟎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0,07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      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𝟒𝟎</m:t>
                        </m:r>
                        <m:r>
                          <a:rPr lang="ru-RU" sz="6000" b="1" i="1" cap="all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1" i="1" cap="all" smtClean="0">
                            <a:ln/>
                            <a:solidFill>
                              <a:schemeClr val="accent1"/>
                            </a:solidFill>
                            <a:effectLst>
                              <a:outerShdw blurRad="19685" dist="12700" dir="5400000" algn="tl" rotWithShape="0">
                                <a:schemeClr val="accent1">
                                  <a:satMod val="130000"/>
                                  <a:alpha val="60000"/>
                                </a:schemeClr>
                              </a:outerShdw>
                              <a:reflection blurRad="10000" stA="55000" endPos="48000" dist="500" dir="5400000" sy="-100000" algn="bl" rotWithShape="0"/>
                            </a:effectLst>
                            <a:latin typeface="Cambria Math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sz="6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= </a:t>
                </a:r>
                <a:r>
                  <a:rPr lang="ru-RU" sz="60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6,047</a:t>
                </a:r>
                <a:endParaRPr lang="ru-RU" sz="6000" dirty="0" smtClean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908051"/>
                <a:ext cx="7210425" cy="3889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157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Перевод обыкновенной дроби в десятичную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19</cp:revision>
  <dcterms:created xsi:type="dcterms:W3CDTF">2013-08-09T14:08:50Z</dcterms:created>
  <dcterms:modified xsi:type="dcterms:W3CDTF">2014-02-19T14:44:25Z</dcterms:modified>
</cp:coreProperties>
</file>