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8" r:id="rId6"/>
    <p:sldId id="261" r:id="rId7"/>
    <p:sldId id="264" r:id="rId8"/>
    <p:sldId id="262" r:id="rId9"/>
    <p:sldId id="265" r:id="rId10"/>
    <p:sldId id="266" r:id="rId11"/>
    <p:sldId id="258" r:id="rId12"/>
    <p:sldId id="257" r:id="rId13"/>
    <p:sldId id="26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54" autoAdjust="0"/>
  </p:normalViewPr>
  <p:slideViewPr>
    <p:cSldViewPr>
      <p:cViewPr varScale="1">
        <p:scale>
          <a:sx n="74" d="100"/>
          <a:sy n="74" d="100"/>
        </p:scale>
        <p:origin x="-12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K:\ProPowerPoint\Шаблоны\ОБРАЗОВАНИЕ\Школьная доска\ShkolDosk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1844824"/>
            <a:ext cx="6048672" cy="1470025"/>
          </a:xfrm>
        </p:spPr>
        <p:txBody>
          <a:bodyPr/>
          <a:lstStyle>
            <a:lvl1pPr>
              <a:defRPr sz="6600">
                <a:solidFill>
                  <a:schemeClr val="bg1"/>
                </a:solidFill>
                <a:latin typeface="English157C " pitchFamily="2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19672" y="3886200"/>
            <a:ext cx="6048672" cy="910952"/>
          </a:xfrm>
        </p:spPr>
        <p:txBody>
          <a:bodyPr>
            <a:noAutofit/>
          </a:bodyPr>
          <a:lstStyle>
            <a:lvl1pPr marL="0" indent="0" algn="ctr">
              <a:buNone/>
              <a:defRPr sz="5400">
                <a:solidFill>
                  <a:schemeClr val="bg1">
                    <a:lumMod val="85000"/>
                  </a:schemeClr>
                </a:solidFill>
                <a:latin typeface="English157C 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62053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732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4" descr="K:\ProPowerPoint\Шаблоны\ОБРАЗОВАНИЕ\Школьная доска\ShkolDoskaSlide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938" y="0"/>
            <a:ext cx="91519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6375" y="115888"/>
            <a:ext cx="7354888" cy="649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028" name="Текст 2"/>
          <p:cNvSpPr>
            <a:spLocks noGrp="1"/>
          </p:cNvSpPr>
          <p:nvPr>
            <p:ph type="body" idx="1"/>
          </p:nvPr>
        </p:nvSpPr>
        <p:spPr bwMode="auto">
          <a:xfrm>
            <a:off x="1476375" y="908050"/>
            <a:ext cx="72104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9" name="TextBox 7"/>
          <p:cNvSpPr txBox="1">
            <a:spLocks noChangeArrowheads="1"/>
          </p:cNvSpPr>
          <p:nvPr/>
        </p:nvSpPr>
        <p:spPr bwMode="auto">
          <a:xfrm>
            <a:off x="-31750" y="6562725"/>
            <a:ext cx="16875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en-US" sz="1400" smtClean="0">
                <a:solidFill>
                  <a:schemeClr val="bg1"/>
                </a:solidFill>
                <a:latin typeface="Ariston" pitchFamily="66" charset="0"/>
              </a:rPr>
              <a:t>ProPowerPoint.Ru</a:t>
            </a:r>
            <a:endParaRPr lang="ru-RU" sz="1400" smtClean="0">
              <a:solidFill>
                <a:schemeClr val="bg1"/>
              </a:solidFill>
              <a:latin typeface="Ariston" pitchFamily="66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5" r:id="rId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250" y="1844675"/>
            <a:ext cx="6048375" cy="147002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4400" dirty="0" smtClean="0"/>
              <a:t>Вычитание натуральных чисел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284984"/>
            <a:ext cx="6048375" cy="576064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Графический диктант</a:t>
            </a:r>
          </a:p>
        </p:txBody>
      </p:sp>
      <p:sp>
        <p:nvSpPr>
          <p:cNvPr id="4" name="Подзаголовок 2"/>
          <p:cNvSpPr>
            <a:spLocks noGrp="1"/>
          </p:cNvSpPr>
          <p:nvPr/>
        </p:nvSpPr>
        <p:spPr bwMode="auto">
          <a:xfrm>
            <a:off x="4203940" y="3924733"/>
            <a:ext cx="3528095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5400" kern="1200">
                <a:solidFill>
                  <a:schemeClr val="bg1">
                    <a:lumMod val="85000"/>
                  </a:schemeClr>
                </a:solidFill>
                <a:latin typeface="English157C " pitchFamily="2" charset="0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Учитель математики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ГБОУ Гимназия № 1048</a:t>
            </a: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400" dirty="0" smtClean="0"/>
              <a:t>«Новокосино» </a:t>
            </a:r>
            <a:r>
              <a:rPr lang="ru-RU" sz="2400" dirty="0" err="1" smtClean="0"/>
              <a:t>г.Москва</a:t>
            </a:r>
            <a:r>
              <a:rPr lang="ru-RU" sz="2400" dirty="0" smtClean="0"/>
              <a:t> Чаплоуская Л.Г</a:t>
            </a:r>
            <a:r>
              <a:rPr lang="ru-RU" sz="18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9</a:t>
            </a:r>
            <a:endParaRPr lang="ru-RU" dirty="0"/>
          </a:p>
        </p:txBody>
      </p:sp>
      <p:sp>
        <p:nvSpPr>
          <p:cNvPr id="4" name="Объект 2"/>
          <p:cNvSpPr txBox="1">
            <a:spLocks noGrp="1"/>
          </p:cNvSpPr>
          <p:nvPr>
            <p:ph idx="1"/>
          </p:nvPr>
        </p:nvSpPr>
        <p:spPr bwMode="auto">
          <a:xfrm>
            <a:off x="1476375" y="908051"/>
            <a:ext cx="7210425" cy="4465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dirty="0" smtClean="0"/>
              <a:t> </a:t>
            </a: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56 + 8 + 12 – 26 = 50</a:t>
            </a:r>
          </a:p>
        </p:txBody>
      </p:sp>
    </p:spTree>
    <p:extLst>
      <p:ext uri="{BB962C8B-B14F-4D97-AF65-F5344CB8AC3E}">
        <p14:creationId xmlns:p14="http://schemas.microsoft.com/office/powerpoint/2010/main" val="45436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10</a:t>
            </a:r>
            <a:endParaRPr lang="ru-RU" dirty="0"/>
          </a:p>
        </p:txBody>
      </p:sp>
      <p:sp>
        <p:nvSpPr>
          <p:cNvPr id="5" name="Объект 2"/>
          <p:cNvSpPr txBox="1">
            <a:spLocks noGrp="1"/>
          </p:cNvSpPr>
          <p:nvPr>
            <p:ph idx="1"/>
          </p:nvPr>
        </p:nvSpPr>
        <p:spPr bwMode="auto">
          <a:xfrm>
            <a:off x="1476375" y="908050"/>
            <a:ext cx="7667625" cy="561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dirty="0" smtClean="0"/>
              <a:t> </a:t>
            </a: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75 – 31 – 9 + 15 = 50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K:\ProPowerPoint\Шаблоны\ОБРАЗОВАНИЕ\Школьная доска\ShkolDoskaPrin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0525" y="476250"/>
            <a:ext cx="8362950" cy="50482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latin typeface="Ariston" pitchFamily="66" charset="0"/>
              </a:rPr>
              <a:t>Проверка</a:t>
            </a:r>
            <a:endParaRPr lang="ru-RU" dirty="0">
              <a:latin typeface="Ariston" pitchFamily="66" charset="0"/>
            </a:endParaRPr>
          </a:p>
        </p:txBody>
      </p:sp>
      <p:sp>
        <p:nvSpPr>
          <p:cNvPr id="5124" name="Объект 2"/>
          <p:cNvSpPr>
            <a:spLocks noGrp="1"/>
          </p:cNvSpPr>
          <p:nvPr>
            <p:ph idx="1"/>
          </p:nvPr>
        </p:nvSpPr>
        <p:spPr>
          <a:xfrm>
            <a:off x="468313" y="1196975"/>
            <a:ext cx="8218487" cy="5184775"/>
          </a:xfrm>
        </p:spPr>
        <p:txBody>
          <a:bodyPr/>
          <a:lstStyle/>
          <a:p>
            <a:endParaRPr lang="ru-RU" dirty="0" smtClean="0">
              <a:solidFill>
                <a:schemeClr val="bg1"/>
              </a:solidFill>
              <a:latin typeface="Ariston" pitchFamily="66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948" y="2348880"/>
            <a:ext cx="5596831" cy="25818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dirty="0"/>
              <a:t>Использованная литература: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2400" dirty="0"/>
              <a:t>Л.А. </a:t>
            </a:r>
            <a:r>
              <a:rPr lang="ru-RU" sz="2400" dirty="0" err="1"/>
              <a:t>Тапилина</a:t>
            </a:r>
            <a:r>
              <a:rPr lang="ru-RU" sz="2400" dirty="0"/>
              <a:t>, Т.Л. Афанасьева</a:t>
            </a:r>
          </a:p>
          <a:p>
            <a:pPr marL="0" indent="0">
              <a:buNone/>
            </a:pPr>
            <a:r>
              <a:rPr lang="ru-RU" sz="2400" dirty="0"/>
              <a:t>"Поурочные планы по математике 5 класс по учебнику Н.Я. </a:t>
            </a:r>
            <a:r>
              <a:rPr lang="ru-RU" sz="2400" dirty="0" err="1"/>
              <a:t>Виленкина</a:t>
            </a:r>
            <a:r>
              <a:rPr lang="ru-RU" sz="2400" dirty="0"/>
              <a:t>, В.И. Жохова", </a:t>
            </a:r>
          </a:p>
          <a:p>
            <a:pPr marL="0" indent="0">
              <a:buNone/>
            </a:pPr>
            <a:r>
              <a:rPr lang="ru-RU" sz="2400" dirty="0"/>
              <a:t>2008 г., издательство "Учитель".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1106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1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>
          <a:xfrm>
            <a:off x="1476375" y="908051"/>
            <a:ext cx="7210425" cy="3889102"/>
          </a:xfrm>
        </p:spPr>
        <p:txBody>
          <a:bodyPr anchor="ctr"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ru-RU" sz="6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45 – (25 + 17) = 37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604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2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90 – 67 = 23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3</a:t>
            </a:r>
            <a:endParaRPr lang="ru-RU" dirty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488113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764 - (264 + 40) = 460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4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301 – (20 + 201) = 120</a:t>
            </a:r>
          </a:p>
        </p:txBody>
      </p:sp>
    </p:spTree>
    <p:extLst>
      <p:ext uri="{BB962C8B-B14F-4D97-AF65-F5344CB8AC3E}">
        <p14:creationId xmlns:p14="http://schemas.microsoft.com/office/powerpoint/2010/main" val="61701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5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" name="Объект 2"/>
          <p:cNvSpPr>
            <a:spLocks noGrp="1"/>
          </p:cNvSpPr>
          <p:nvPr>
            <p:ph idx="1"/>
          </p:nvPr>
        </p:nvSpPr>
        <p:spPr>
          <a:xfrm>
            <a:off x="1476375" y="908051"/>
            <a:ext cx="7210425" cy="4753198"/>
          </a:xfrm>
        </p:spPr>
        <p:txBody>
          <a:bodyPr tIns="0" anchor="ctr" anchorCtr="1"/>
          <a:lstStyle/>
          <a:p>
            <a:pPr marL="0" indent="0">
              <a:buNone/>
            </a:pPr>
            <a:r>
              <a:rPr lang="ru-RU" sz="6000" dirty="0" smtClean="0"/>
              <a:t> </a:t>
            </a: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56 – 36 – 7 = 13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6</a:t>
            </a:r>
            <a:endParaRPr lang="ru-RU" dirty="0"/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6000" dirty="0"/>
              <a:t> </a:t>
            </a: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(200 + 67) – 100 = 33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7</a:t>
            </a:r>
            <a:endParaRPr lang="ru-RU" dirty="0"/>
          </a:p>
        </p:txBody>
      </p:sp>
      <p:sp>
        <p:nvSpPr>
          <p:cNvPr id="409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4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1200 – 1100 – 40 = </a:t>
            </a:r>
          </a:p>
          <a:p>
            <a:pPr marL="0" indent="0" algn="ctr">
              <a:buNone/>
            </a:pP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= 1060</a:t>
            </a:r>
          </a:p>
        </p:txBody>
      </p:sp>
    </p:spTree>
    <p:extLst>
      <p:ext uri="{BB962C8B-B14F-4D97-AF65-F5344CB8AC3E}">
        <p14:creationId xmlns:p14="http://schemas.microsoft.com/office/powerpoint/2010/main" val="612829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K:\ProPowerPoint\Шаблоны\ОБРАЗОВАНИЕ\Школьная доска\ShkoldoskaPrint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/>
              <a:t>№ 8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148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5" name="Объект 2"/>
          <p:cNvSpPr txBox="1">
            <a:spLocks/>
          </p:cNvSpPr>
          <p:nvPr/>
        </p:nvSpPr>
        <p:spPr bwMode="auto">
          <a:xfrm>
            <a:off x="1476375" y="908051"/>
            <a:ext cx="7210425" cy="38891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6000" dirty="0" smtClean="0"/>
              <a:t> </a:t>
            </a:r>
            <a:r>
              <a:rPr lang="ru-RU" sz="6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32 + 13 – 5 = 40</a:t>
            </a:r>
          </a:p>
        </p:txBody>
      </p:sp>
    </p:spTree>
    <p:extLst>
      <p:ext uri="{BB962C8B-B14F-4D97-AF65-F5344CB8AC3E}">
        <p14:creationId xmlns:p14="http://schemas.microsoft.com/office/powerpoint/2010/main" val="3637706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hkolnayaDoska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159</Words>
  <Application>Microsoft Office PowerPoint</Application>
  <PresentationFormat>Экран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ShkolnayaDoska</vt:lpstr>
      <vt:lpstr>Вычитание натуральных чисел</vt:lpstr>
      <vt:lpstr>№ 1</vt:lpstr>
      <vt:lpstr>№ 2</vt:lpstr>
      <vt:lpstr>№ 3</vt:lpstr>
      <vt:lpstr>№ 4</vt:lpstr>
      <vt:lpstr>№ 5</vt:lpstr>
      <vt:lpstr>№ 6</vt:lpstr>
      <vt:lpstr>№ 7</vt:lpstr>
      <vt:lpstr>№ 8</vt:lpstr>
      <vt:lpstr>№ 9</vt:lpstr>
      <vt:lpstr>№ 10</vt:lpstr>
      <vt:lpstr>Проверка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Обыкновенные и десятичные дроби</dc:title>
  <dc:creator>Любовь</dc:creator>
  <dc:description>http://propowerpoint.ru - Бесплатные шаблоны для презентаций. Полезные советы и уроки  PowerPoint .</dc:description>
  <cp:lastModifiedBy>Любовь</cp:lastModifiedBy>
  <cp:revision>14</cp:revision>
  <dcterms:created xsi:type="dcterms:W3CDTF">2013-08-09T14:08:50Z</dcterms:created>
  <dcterms:modified xsi:type="dcterms:W3CDTF">2014-02-19T14:42:36Z</dcterms:modified>
</cp:coreProperties>
</file>