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8" r:id="rId6"/>
    <p:sldId id="261" r:id="rId7"/>
    <p:sldId id="264" r:id="rId8"/>
    <p:sldId id="262" r:id="rId9"/>
    <p:sldId id="265" r:id="rId10"/>
    <p:sldId id="266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4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3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44675"/>
            <a:ext cx="6048375" cy="14700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>Сложение натуральных чисел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140968"/>
            <a:ext cx="6048375" cy="576064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Графический диктант</a:t>
            </a:r>
          </a:p>
        </p:txBody>
      </p:sp>
      <p:sp>
        <p:nvSpPr>
          <p:cNvPr id="4" name="Подзаголовок 2"/>
          <p:cNvSpPr>
            <a:spLocks noGrp="1"/>
          </p:cNvSpPr>
          <p:nvPr/>
        </p:nvSpPr>
        <p:spPr bwMode="auto">
          <a:xfrm>
            <a:off x="4139952" y="3861048"/>
            <a:ext cx="352809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400" kern="1200">
                <a:solidFill>
                  <a:schemeClr val="bg1">
                    <a:lumMod val="85000"/>
                  </a:schemeClr>
                </a:solidFill>
                <a:latin typeface="English157C " pitchFamily="2" charset="0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математики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Гимназия № 1048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«Новокосино» </a:t>
            </a:r>
            <a:r>
              <a:rPr lang="ru-RU" sz="2400" dirty="0" err="1" smtClean="0"/>
              <a:t>г.Москва</a:t>
            </a:r>
            <a:r>
              <a:rPr lang="ru-RU" sz="2400" dirty="0" smtClean="0"/>
              <a:t> Чаплоуская Л.Г</a:t>
            </a:r>
            <a:r>
              <a:rPr lang="ru-RU" sz="1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9</a:t>
            </a:r>
            <a:endParaRPr lang="ru-RU" dirty="0"/>
          </a:p>
        </p:txBody>
      </p:sp>
      <p:sp>
        <p:nvSpPr>
          <p:cNvPr id="4" name="Объект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9 + 19 + 45 = 73</a:t>
            </a:r>
          </a:p>
        </p:txBody>
      </p:sp>
    </p:spTree>
    <p:extLst>
      <p:ext uri="{BB962C8B-B14F-4D97-AF65-F5344CB8AC3E}">
        <p14:creationId xmlns:p14="http://schemas.microsoft.com/office/powerpoint/2010/main" val="4543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10</a:t>
            </a:r>
            <a:endParaRPr lang="ru-RU" dirty="0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 bwMode="auto">
          <a:xfrm>
            <a:off x="1476375" y="908050"/>
            <a:ext cx="76676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490 + 510 + 10 = 1010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525" y="476250"/>
            <a:ext cx="83629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ston" pitchFamily="66" charset="0"/>
              </a:rPr>
              <a:t>Проверка</a:t>
            </a:r>
            <a:endParaRPr lang="ru-RU" dirty="0">
              <a:latin typeface="Ariston" pitchFamily="66" charset="0"/>
            </a:endParaRPr>
          </a:p>
        </p:txBody>
      </p:sp>
      <p:sp>
        <p:nvSpPr>
          <p:cNvPr id="5124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18487" cy="518477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  <a:latin typeface="Ariston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21" y="2218386"/>
            <a:ext cx="6220958" cy="2714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Использованная литература: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400" dirty="0"/>
              <a:t>Л.А. </a:t>
            </a:r>
            <a:r>
              <a:rPr lang="ru-RU" sz="2400" dirty="0" err="1"/>
              <a:t>Тапилина</a:t>
            </a:r>
            <a:r>
              <a:rPr lang="ru-RU" sz="2400" dirty="0"/>
              <a:t>, Т.Л. Афанасьева</a:t>
            </a:r>
          </a:p>
          <a:p>
            <a:pPr marL="0" indent="0">
              <a:buNone/>
            </a:pPr>
            <a:r>
              <a:rPr lang="ru-RU" sz="2400" dirty="0"/>
              <a:t>"Поурочные планы по математике 5 класс по учебнику Н.Я. </a:t>
            </a:r>
            <a:r>
              <a:rPr lang="ru-RU" sz="2400" dirty="0" err="1"/>
              <a:t>Виленкина</a:t>
            </a:r>
            <a:r>
              <a:rPr lang="ru-RU" sz="2400" dirty="0"/>
              <a:t>, В.И. Жохова", </a:t>
            </a:r>
          </a:p>
          <a:p>
            <a:pPr marL="0" indent="0">
              <a:buNone/>
            </a:pPr>
            <a:r>
              <a:rPr lang="ru-RU" sz="2400" dirty="0"/>
              <a:t>2008 г., издательство "Учитель".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8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476375" y="908051"/>
            <a:ext cx="7210425" cy="388910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6000" dirty="0" smtClean="0"/>
              <a:t>15 + 2005 =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60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4006 + 8 = 4012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3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76 + 24 = 90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564 + 16 = 580</a:t>
            </a:r>
          </a:p>
        </p:txBody>
      </p:sp>
    </p:spTree>
    <p:extLst>
      <p:ext uri="{BB962C8B-B14F-4D97-AF65-F5344CB8AC3E}">
        <p14:creationId xmlns:p14="http://schemas.microsoft.com/office/powerpoint/2010/main" val="61701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ru-RU" sz="6000" dirty="0" smtClean="0"/>
              <a:t>6330 + 70 = 6400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6</a:t>
            </a:r>
            <a:endParaRPr lang="ru-RU" dirty="0"/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35 + 18 + 25 = 78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7</a:t>
            </a:r>
            <a:endParaRPr lang="ru-RU" dirty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6 + 52 + 18 = 66</a:t>
            </a:r>
          </a:p>
        </p:txBody>
      </p:sp>
    </p:spTree>
    <p:extLst>
      <p:ext uri="{BB962C8B-B14F-4D97-AF65-F5344CB8AC3E}">
        <p14:creationId xmlns:p14="http://schemas.microsoft.com/office/powerpoint/2010/main" val="6128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№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476375" y="908051"/>
            <a:ext cx="7210425" cy="388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6000" dirty="0" smtClean="0"/>
              <a:t>520 + 340 + 80 = 840</a:t>
            </a:r>
          </a:p>
        </p:txBody>
      </p:sp>
    </p:spTree>
    <p:extLst>
      <p:ext uri="{BB962C8B-B14F-4D97-AF65-F5344CB8AC3E}">
        <p14:creationId xmlns:p14="http://schemas.microsoft.com/office/powerpoint/2010/main" val="36377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133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ShkolnayaDoska</vt:lpstr>
      <vt:lpstr>Сложение натуральных чисел</vt:lpstr>
      <vt:lpstr>№ 1</vt:lpstr>
      <vt:lpstr>№ 2</vt:lpstr>
      <vt:lpstr>№ 3</vt:lpstr>
      <vt:lpstr>№ 4</vt:lpstr>
      <vt:lpstr>№ 5</vt:lpstr>
      <vt:lpstr>№ 6</vt:lpstr>
      <vt:lpstr>№ 7</vt:lpstr>
      <vt:lpstr>№ 8</vt:lpstr>
      <vt:lpstr>№ 9</vt:lpstr>
      <vt:lpstr>№ 10</vt:lpstr>
      <vt:lpstr>Проверка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Обыкновенные и десятичные дроби</dc:title>
  <dc:creator>Любовь</dc:creator>
  <dc:description>http://propowerpoint.ru - Бесплатные шаблоны для презентаций. Полезные советы и уроки  PowerPoint .</dc:description>
  <cp:lastModifiedBy>Любовь</cp:lastModifiedBy>
  <cp:revision>12</cp:revision>
  <dcterms:created xsi:type="dcterms:W3CDTF">2013-08-09T14:08:50Z</dcterms:created>
  <dcterms:modified xsi:type="dcterms:W3CDTF">2014-02-19T14:42:04Z</dcterms:modified>
</cp:coreProperties>
</file>